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Override5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738" r:id="rId3"/>
    <p:sldMasterId id="2147483750" r:id="rId4"/>
    <p:sldMasterId id="2147483762" r:id="rId5"/>
    <p:sldMasterId id="2147483810" r:id="rId6"/>
  </p:sldMasterIdLst>
  <p:notesMasterIdLst>
    <p:notesMasterId r:id="rId19"/>
  </p:notesMasterIdLst>
  <p:sldIdLst>
    <p:sldId id="256" r:id="rId7"/>
    <p:sldId id="258" r:id="rId8"/>
    <p:sldId id="260" r:id="rId9"/>
    <p:sldId id="263" r:id="rId10"/>
    <p:sldId id="264" r:id="rId11"/>
    <p:sldId id="265" r:id="rId12"/>
    <p:sldId id="267" r:id="rId13"/>
    <p:sldId id="268" r:id="rId14"/>
    <p:sldId id="269" r:id="rId15"/>
    <p:sldId id="261" r:id="rId16"/>
    <p:sldId id="262" r:id="rId17"/>
    <p:sldId id="270" r:id="rId18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tableStyles" Target="tableStyles.xml"/><Relationship Id="rId10" Type="http://schemas.openxmlformats.org/officeDocument/2006/relationships/slide" Target="slides/slide4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D14C9F-519F-46BE-985A-483C8F41ED33}" type="datetimeFigureOut">
              <a:rPr lang="hu-HU" smtClean="0"/>
              <a:t>2014.08.25.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23FA16-58F0-4EBC-9654-32A080F17D2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4041379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B72BE6A3-9D6C-4EDF-B082-CF3262EF56BE}" type="slidenum">
              <a:rPr lang="hu-HU" altLang="hu-HU" sz="1200">
                <a:solidFill>
                  <a:prstClr val="black"/>
                </a:solidFill>
              </a:rPr>
              <a:pPr eaLnBrk="1" hangingPunct="1"/>
              <a:t>4</a:t>
            </a:fld>
            <a:endParaRPr lang="hu-HU" altLang="hu-HU" sz="1200">
              <a:solidFill>
                <a:prstClr val="black"/>
              </a:solidFill>
            </a:endParaRPr>
          </a:p>
        </p:txBody>
      </p:sp>
      <p:sp>
        <p:nvSpPr>
          <p:cNvPr id="25603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u-HU" altLang="hu-H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C08122A0-629E-4435-8EAF-093066CA0E40}" type="slidenum">
              <a:rPr lang="hu-HU" altLang="hu-HU" sz="1200">
                <a:solidFill>
                  <a:prstClr val="black"/>
                </a:solidFill>
              </a:rPr>
              <a:pPr eaLnBrk="1" hangingPunct="1"/>
              <a:t>5</a:t>
            </a:fld>
            <a:endParaRPr lang="hu-HU" altLang="hu-HU" sz="1200">
              <a:solidFill>
                <a:prstClr val="black"/>
              </a:solidFill>
            </a:endParaRPr>
          </a:p>
        </p:txBody>
      </p:sp>
      <p:sp>
        <p:nvSpPr>
          <p:cNvPr id="28675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u-HU" altLang="hu-H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ímdia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églalap 19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>
              <a:solidFill>
                <a:prstClr val="black"/>
              </a:solidFill>
            </a:endParaRPr>
          </a:p>
        </p:txBody>
      </p:sp>
      <p:sp>
        <p:nvSpPr>
          <p:cNvPr id="5" name="Téglalap 20"/>
          <p:cNvSpPr>
            <a:spLocks noChangeArrowheads="1"/>
          </p:cNvSpPr>
          <p:nvPr/>
        </p:nvSpPr>
        <p:spPr bwMode="white">
          <a:xfrm>
            <a:off x="8991600" y="3175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>
              <a:solidFill>
                <a:prstClr val="black"/>
              </a:solidFill>
            </a:endParaRPr>
          </a:p>
        </p:txBody>
      </p:sp>
      <p:sp>
        <p:nvSpPr>
          <p:cNvPr id="6" name="Téglalap 23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>
              <a:solidFill>
                <a:prstClr val="black"/>
              </a:solidFill>
            </a:endParaRPr>
          </a:p>
        </p:txBody>
      </p:sp>
      <p:sp>
        <p:nvSpPr>
          <p:cNvPr id="7" name="Téglalap 24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>
              <a:solidFill>
                <a:prstClr val="black"/>
              </a:solidFill>
            </a:endParaRPr>
          </a:p>
        </p:txBody>
      </p:sp>
      <p:sp>
        <p:nvSpPr>
          <p:cNvPr id="10" name="Téglalap 9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11" name="Egyenes összekötő 10"/>
          <p:cNvSpPr>
            <a:spLocks noChangeShapeType="1"/>
          </p:cNvSpPr>
          <p:nvPr/>
        </p:nvSpPr>
        <p:spPr bwMode="auto">
          <a:xfrm>
            <a:off x="155575" y="241935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12" name="Téglalap 11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 dirty="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13" name="Ellipszis 12"/>
          <p:cNvSpPr/>
          <p:nvPr/>
        </p:nvSpPr>
        <p:spPr>
          <a:xfrm>
            <a:off x="4267200" y="211455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14" name="Ellipszis 13"/>
          <p:cNvSpPr/>
          <p:nvPr/>
        </p:nvSpPr>
        <p:spPr>
          <a:xfrm>
            <a:off x="4362450" y="2209800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9" name="Alcím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hu-HU" smtClean="0"/>
              <a:t>Alcím mintájának szerkesztése</a:t>
            </a:r>
            <a:endParaRPr lang="en-US"/>
          </a:p>
        </p:txBody>
      </p:sp>
      <p:sp>
        <p:nvSpPr>
          <p:cNvPr id="8" name="Cím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15" name="Dátum helye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6" name="Élőláb helye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7" name="Dia számának helye 28"/>
          <p:cNvSpPr>
            <a:spLocks noGrp="1"/>
          </p:cNvSpPr>
          <p:nvPr>
            <p:ph type="sldNum" sz="quarter" idx="12"/>
          </p:nvPr>
        </p:nvSpPr>
        <p:spPr>
          <a:xfrm>
            <a:off x="4343400" y="219868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C40C3FD8-B51F-4098-89DC-0239D1C8DDEE}" type="slidenum">
              <a:rPr lang="hu-HU">
                <a:solidFill>
                  <a:srgbClr val="8CADAE">
                    <a:shade val="75000"/>
                  </a:srgbClr>
                </a:solidFill>
              </a:rPr>
              <a:pPr>
                <a:defRPr/>
              </a:pPr>
              <a:t>‹#›</a:t>
            </a:fld>
            <a:endParaRPr lang="hu-HU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0651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8" name="Tartalom helye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>
          <a:xfrm>
            <a:off x="4362450" y="1027113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15B6BA-006E-4742-B4D6-4A90CC574A66}" type="slidenum">
              <a:rPr lang="hu-HU">
                <a:solidFill>
                  <a:srgbClr val="8CADAE">
                    <a:shade val="75000"/>
                  </a:srgbClr>
                </a:solidFill>
              </a:rPr>
              <a:pPr>
                <a:defRPr/>
              </a:pPr>
              <a:t>‹#›</a:t>
            </a:fld>
            <a:endParaRPr lang="hu-HU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299401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églalap 1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>
              <a:solidFill>
                <a:prstClr val="black"/>
              </a:solidFill>
            </a:endParaRPr>
          </a:p>
        </p:txBody>
      </p:sp>
      <p:sp>
        <p:nvSpPr>
          <p:cNvPr id="5" name="Téglalap 20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>
              <a:solidFill>
                <a:prstClr val="black"/>
              </a:solidFill>
            </a:endParaRPr>
          </a:p>
        </p:txBody>
      </p:sp>
      <p:sp>
        <p:nvSpPr>
          <p:cNvPr id="6" name="Téglalap 23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>
              <a:solidFill>
                <a:prstClr val="black"/>
              </a:solidFill>
            </a:endParaRPr>
          </a:p>
        </p:txBody>
      </p:sp>
      <p:sp>
        <p:nvSpPr>
          <p:cNvPr id="7" name="Téglalap 24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>
              <a:solidFill>
                <a:prstClr val="black"/>
              </a:solidFill>
            </a:endParaRPr>
          </a:p>
        </p:txBody>
      </p:sp>
      <p:sp>
        <p:nvSpPr>
          <p:cNvPr id="8" name="Téglalap 25"/>
          <p:cNvSpPr>
            <a:spLocks noChangeArrowheads="1"/>
          </p:cNvSpPr>
          <p:nvPr/>
        </p:nvSpPr>
        <p:spPr bwMode="white">
          <a:xfrm>
            <a:off x="152400" y="2286000"/>
            <a:ext cx="8832850" cy="3048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>
              <a:solidFill>
                <a:prstClr val="black"/>
              </a:solidFill>
            </a:endParaRPr>
          </a:p>
        </p:txBody>
      </p:sp>
      <p:sp>
        <p:nvSpPr>
          <p:cNvPr id="9" name="Téglalap 26"/>
          <p:cNvSpPr>
            <a:spLocks noChangeArrowheads="1"/>
          </p:cNvSpPr>
          <p:nvPr/>
        </p:nvSpPr>
        <p:spPr bwMode="auto">
          <a:xfrm>
            <a:off x="155575" y="142875"/>
            <a:ext cx="8832850" cy="21399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>
              <a:solidFill>
                <a:prstClr val="black"/>
              </a:solidFill>
            </a:endParaRPr>
          </a:p>
        </p:txBody>
      </p:sp>
      <p:sp>
        <p:nvSpPr>
          <p:cNvPr id="10" name="Téglalap 9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11" name="Téglalap 10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 dirty="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12" name="Egyenes összekötő 11"/>
          <p:cNvSpPr>
            <a:spLocks noChangeShapeType="1"/>
          </p:cNvSpPr>
          <p:nvPr/>
        </p:nvSpPr>
        <p:spPr bwMode="auto">
          <a:xfrm>
            <a:off x="152400" y="2438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13" name="Ellipszis 12"/>
          <p:cNvSpPr/>
          <p:nvPr/>
        </p:nvSpPr>
        <p:spPr>
          <a:xfrm>
            <a:off x="4267200" y="211455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14" name="Ellipszis 13"/>
          <p:cNvSpPr/>
          <p:nvPr/>
        </p:nvSpPr>
        <p:spPr>
          <a:xfrm>
            <a:off x="4362450" y="2209800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15" name="Élőláb helye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6" name="Dátum helye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7" name="Dia számának helye 5"/>
          <p:cNvSpPr>
            <a:spLocks noGrp="1"/>
          </p:cNvSpPr>
          <p:nvPr>
            <p:ph type="sldNum" sz="quarter" idx="12"/>
          </p:nvPr>
        </p:nvSpPr>
        <p:spPr>
          <a:xfrm>
            <a:off x="4343400" y="219868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CF40F304-898B-4426-BF40-367E0C97738D}" type="slidenum">
              <a:rPr lang="hu-HU">
                <a:solidFill>
                  <a:srgbClr val="8CADAE">
                    <a:shade val="75000"/>
                  </a:srgbClr>
                </a:solidFill>
              </a:rPr>
              <a:pPr>
                <a:defRPr/>
              </a:pPr>
              <a:t>‹#›</a:t>
            </a:fld>
            <a:endParaRPr lang="hu-HU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685276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gyenes összekötő 19"/>
          <p:cNvSpPr>
            <a:spLocks noChangeShapeType="1"/>
          </p:cNvSpPr>
          <p:nvPr/>
        </p:nvSpPr>
        <p:spPr bwMode="auto">
          <a:xfrm flipV="1">
            <a:off x="4562475" y="1576388"/>
            <a:ext cx="9525" cy="4818062"/>
          </a:xfrm>
          <a:prstGeom prst="line">
            <a:avLst/>
          </a:prstGeom>
          <a:noFill/>
          <a:ln w="9525" algn="ctr">
            <a:solidFill>
              <a:schemeClr val="tx2"/>
            </a:solidFill>
            <a:prstDash val="sys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hu-HU" sz="240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10" name="Tartalom helye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12" name="Tartalom helye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6" name="Dátum helye 4"/>
          <p:cNvSpPr>
            <a:spLocks noGrp="1"/>
          </p:cNvSpPr>
          <p:nvPr>
            <p:ph type="dt" sz="half" idx="10"/>
          </p:nvPr>
        </p:nvSpPr>
        <p:spPr>
          <a:xfrm>
            <a:off x="5791200" y="6410325"/>
            <a:ext cx="30448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8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5EAAC1-C10D-4B5E-BB95-C89801B6BD1E}" type="slidenum">
              <a:rPr lang="hu-HU">
                <a:solidFill>
                  <a:srgbClr val="8CADAE">
                    <a:shade val="75000"/>
                  </a:srgbClr>
                </a:solidFill>
              </a:rPr>
              <a:pPr>
                <a:defRPr/>
              </a:pPr>
              <a:t>‹#›</a:t>
            </a:fld>
            <a:endParaRPr lang="hu-HU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880029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Összehasonlítás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gyenes összekötő 19"/>
          <p:cNvSpPr>
            <a:spLocks noChangeShapeType="1"/>
          </p:cNvSpPr>
          <p:nvPr/>
        </p:nvSpPr>
        <p:spPr bwMode="auto">
          <a:xfrm flipV="1">
            <a:off x="4572000" y="2200275"/>
            <a:ext cx="0" cy="4187825"/>
          </a:xfrm>
          <a:prstGeom prst="line">
            <a:avLst/>
          </a:prstGeom>
          <a:noFill/>
          <a:ln w="9525" algn="ctr">
            <a:solidFill>
              <a:schemeClr val="tx2"/>
            </a:solidFill>
            <a:prstDash val="sys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hu-HU" sz="240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8" name="Téglalap 20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>
              <a:solidFill>
                <a:prstClr val="black"/>
              </a:solidFill>
            </a:endParaRPr>
          </a:p>
        </p:txBody>
      </p:sp>
      <p:sp>
        <p:nvSpPr>
          <p:cNvPr id="9" name="Téglalap 23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>
              <a:solidFill>
                <a:prstClr val="black"/>
              </a:solidFill>
            </a:endParaRPr>
          </a:p>
        </p:txBody>
      </p:sp>
      <p:sp>
        <p:nvSpPr>
          <p:cNvPr id="10" name="Téglalap 24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>
              <a:solidFill>
                <a:prstClr val="black"/>
              </a:solidFill>
            </a:endParaRPr>
          </a:p>
        </p:txBody>
      </p:sp>
      <p:sp>
        <p:nvSpPr>
          <p:cNvPr id="11" name="Téglalap 2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>
              <a:solidFill>
                <a:prstClr val="black"/>
              </a:solidFill>
            </a:endParaRPr>
          </a:p>
        </p:txBody>
      </p:sp>
      <p:sp>
        <p:nvSpPr>
          <p:cNvPr id="12" name="Téglalap 11"/>
          <p:cNvSpPr/>
          <p:nvPr/>
        </p:nvSpPr>
        <p:spPr>
          <a:xfrm>
            <a:off x="152400" y="1371600"/>
            <a:ext cx="8832850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13" name="Téglalap 12"/>
          <p:cNvSpPr>
            <a:spLocks noChangeArrowheads="1"/>
          </p:cNvSpPr>
          <p:nvPr/>
        </p:nvSpPr>
        <p:spPr bwMode="auto">
          <a:xfrm>
            <a:off x="146050" y="6391275"/>
            <a:ext cx="8832850" cy="31115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14" name="Egyenes összekötő 13"/>
          <p:cNvSpPr>
            <a:spLocks noChangeShapeType="1"/>
          </p:cNvSpPr>
          <p:nvPr/>
        </p:nvSpPr>
        <p:spPr bwMode="auto">
          <a:xfrm>
            <a:off x="152400" y="1279525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15" name="Téglalap 14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 dirty="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16" name="Ellipszis 15"/>
          <p:cNvSpPr/>
          <p:nvPr/>
        </p:nvSpPr>
        <p:spPr>
          <a:xfrm>
            <a:off x="4267200" y="955675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17" name="Ellipszis 16"/>
          <p:cNvSpPr/>
          <p:nvPr/>
        </p:nvSpPr>
        <p:spPr>
          <a:xfrm>
            <a:off x="4362450" y="1050925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24" name="Tartalom helye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26" name="Tartalom helye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23" name="Cím 22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18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9" name="Élőláb helye 7"/>
          <p:cNvSpPr>
            <a:spLocks noGrp="1"/>
          </p:cNvSpPr>
          <p:nvPr>
            <p:ph type="ftr" sz="quarter" idx="11"/>
          </p:nvPr>
        </p:nvSpPr>
        <p:spPr>
          <a:xfrm>
            <a:off x="304800" y="6410325"/>
            <a:ext cx="35814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20" name="Dia számának helye 8"/>
          <p:cNvSpPr>
            <a:spLocks noGrp="1"/>
          </p:cNvSpPr>
          <p:nvPr>
            <p:ph type="sldNum" sz="quarter" idx="12"/>
          </p:nvPr>
        </p:nvSpPr>
        <p:spPr>
          <a:xfrm>
            <a:off x="4343400" y="1042988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FEBF5955-5319-4D0F-A841-24D4C41D6978}" type="slidenum">
              <a:rPr lang="hu-HU">
                <a:solidFill>
                  <a:srgbClr val="8CADAE">
                    <a:shade val="75000"/>
                  </a:srgbClr>
                </a:solidFill>
              </a:rPr>
              <a:pPr>
                <a:defRPr/>
              </a:pPr>
              <a:t>‹#›</a:t>
            </a:fld>
            <a:endParaRPr lang="hu-HU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36057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>
          <a:xfrm>
            <a:off x="4343400" y="1036638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3506B0-34A2-496C-B5CF-6955C24336B2}" type="slidenum">
              <a:rPr lang="hu-HU">
                <a:solidFill>
                  <a:srgbClr val="8CADAE">
                    <a:shade val="75000"/>
                  </a:srgbClr>
                </a:solidFill>
              </a:rPr>
              <a:pPr>
                <a:defRPr/>
              </a:pPr>
              <a:t>‹#›</a:t>
            </a:fld>
            <a:endParaRPr lang="hu-HU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6398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9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>
              <a:solidFill>
                <a:prstClr val="black"/>
              </a:solidFill>
            </a:endParaRPr>
          </a:p>
        </p:txBody>
      </p:sp>
      <p:sp>
        <p:nvSpPr>
          <p:cNvPr id="3" name="Téglalap 20"/>
          <p:cNvSpPr>
            <a:spLocks noChangeArrowheads="1"/>
          </p:cNvSpPr>
          <p:nvPr/>
        </p:nvSpPr>
        <p:spPr bwMode="white">
          <a:xfrm>
            <a:off x="0" y="0"/>
            <a:ext cx="9144000" cy="1555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>
              <a:solidFill>
                <a:prstClr val="black"/>
              </a:solidFill>
            </a:endParaRPr>
          </a:p>
        </p:txBody>
      </p:sp>
      <p:sp>
        <p:nvSpPr>
          <p:cNvPr id="4" name="Téglalap 23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>
              <a:solidFill>
                <a:prstClr val="black"/>
              </a:solidFill>
            </a:endParaRPr>
          </a:p>
        </p:txBody>
      </p:sp>
      <p:sp>
        <p:nvSpPr>
          <p:cNvPr id="5" name="Téglalap 24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>
              <a:solidFill>
                <a:prstClr val="black"/>
              </a:solidFill>
            </a:endParaRPr>
          </a:p>
        </p:txBody>
      </p:sp>
      <p:sp>
        <p:nvSpPr>
          <p:cNvPr id="6" name="Téglalap 5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7" name="Téglalap 6"/>
          <p:cNvSpPr>
            <a:spLocks noChangeArrowheads="1"/>
          </p:cNvSpPr>
          <p:nvPr/>
        </p:nvSpPr>
        <p:spPr bwMode="auto">
          <a:xfrm>
            <a:off x="152400" y="15875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 dirty="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8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0" name="Dia számának helye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5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3A11FD15-CCE8-45B2-911B-7105EDDF7CD7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037400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églalap 4"/>
          <p:cNvSpPr>
            <a:spLocks noChangeArrowheads="1"/>
          </p:cNvSpPr>
          <p:nvPr/>
        </p:nvSpPr>
        <p:spPr bwMode="auto">
          <a:xfrm>
            <a:off x="152400" y="152400"/>
            <a:ext cx="8832850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6" name="Téglalap 20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>
              <a:solidFill>
                <a:prstClr val="black"/>
              </a:solidFill>
            </a:endParaRPr>
          </a:p>
        </p:txBody>
      </p:sp>
      <p:sp>
        <p:nvSpPr>
          <p:cNvPr id="7" name="Téglalap 23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>
              <a:solidFill>
                <a:prstClr val="black"/>
              </a:solidFill>
            </a:endParaRPr>
          </a:p>
        </p:txBody>
      </p:sp>
      <p:sp>
        <p:nvSpPr>
          <p:cNvPr id="8" name="Téglalap 24"/>
          <p:cNvSpPr>
            <a:spLocks noChangeArrowheads="1"/>
          </p:cNvSpPr>
          <p:nvPr/>
        </p:nvSpPr>
        <p:spPr bwMode="white">
          <a:xfrm>
            <a:off x="0" y="0"/>
            <a:ext cx="9144000" cy="1190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>
              <a:solidFill>
                <a:prstClr val="black"/>
              </a:solidFill>
            </a:endParaRPr>
          </a:p>
        </p:txBody>
      </p:sp>
      <p:sp>
        <p:nvSpPr>
          <p:cNvPr id="9" name="Téglalap 25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>
              <a:solidFill>
                <a:prstClr val="black"/>
              </a:solidFill>
            </a:endParaRPr>
          </a:p>
        </p:txBody>
      </p:sp>
      <p:sp>
        <p:nvSpPr>
          <p:cNvPr id="10" name="Téglalap 9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11" name="Téglalap 10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 dirty="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12" name="Egyenes összekötő 11"/>
          <p:cNvSpPr>
            <a:spLocks noChangeShapeType="1"/>
          </p:cNvSpPr>
          <p:nvPr/>
        </p:nvSpPr>
        <p:spPr bwMode="auto">
          <a:xfrm>
            <a:off x="152400" y="533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13" name="Ellipszis 12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14" name="Ellipszis 13"/>
          <p:cNvSpPr/>
          <p:nvPr/>
        </p:nvSpPr>
        <p:spPr>
          <a:xfrm>
            <a:off x="1390650" y="323850"/>
            <a:ext cx="419100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15" name="Téglalap 14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Szöveg helye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20" name="Tartalom helye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16" name="Dia számának helye 6"/>
          <p:cNvSpPr>
            <a:spLocks noGrp="1"/>
          </p:cNvSpPr>
          <p:nvPr>
            <p:ph type="sldNum" sz="quarter" idx="10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C19DCD50-799D-4A5E-8395-4C894DE92558}" type="slidenum">
              <a:rPr lang="hu-HU">
                <a:solidFill>
                  <a:srgbClr val="8CADAE">
                    <a:shade val="75000"/>
                  </a:srgbClr>
                </a:solidFill>
              </a:rPr>
              <a:pPr>
                <a:defRPr/>
              </a:pPr>
              <a:t>‹#›</a:t>
            </a:fld>
            <a:endParaRPr lang="hu-HU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17" name="Dátum helye 4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8" name="Élőláb helye 5"/>
          <p:cNvSpPr>
            <a:spLocks noGrp="1"/>
          </p:cNvSpPr>
          <p:nvPr>
            <p:ph type="ftr" sz="quarter" idx="12"/>
          </p:nvPr>
        </p:nvSpPr>
        <p:spPr>
          <a:xfrm>
            <a:off x="301625" y="6410325"/>
            <a:ext cx="3382963" cy="36671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6468782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gyenes összekötő 4"/>
          <p:cNvSpPr>
            <a:spLocks noChangeShapeType="1"/>
          </p:cNvSpPr>
          <p:nvPr/>
        </p:nvSpPr>
        <p:spPr bwMode="auto">
          <a:xfrm>
            <a:off x="152400" y="533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6" name="Téglalap 20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>
              <a:solidFill>
                <a:prstClr val="black"/>
              </a:solidFill>
            </a:endParaRPr>
          </a:p>
        </p:txBody>
      </p:sp>
      <p:sp>
        <p:nvSpPr>
          <p:cNvPr id="7" name="Téglalap 23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>
              <a:solidFill>
                <a:prstClr val="black"/>
              </a:solidFill>
            </a:endParaRPr>
          </a:p>
        </p:txBody>
      </p:sp>
      <p:sp>
        <p:nvSpPr>
          <p:cNvPr id="8" name="Téglalap 24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>
              <a:solidFill>
                <a:prstClr val="black"/>
              </a:solidFill>
            </a:endParaRPr>
          </a:p>
        </p:txBody>
      </p:sp>
      <p:sp>
        <p:nvSpPr>
          <p:cNvPr id="9" name="Téglalap 25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>
              <a:solidFill>
                <a:prstClr val="black"/>
              </a:solidFill>
            </a:endParaRPr>
          </a:p>
        </p:txBody>
      </p:sp>
      <p:sp>
        <p:nvSpPr>
          <p:cNvPr id="10" name="Téglalap 9"/>
          <p:cNvSpPr>
            <a:spLocks noChangeArrowheads="1"/>
          </p:cNvSpPr>
          <p:nvPr/>
        </p:nvSpPr>
        <p:spPr bwMode="auto">
          <a:xfrm>
            <a:off x="152400" y="152400"/>
            <a:ext cx="8832850" cy="301625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11" name="Téglalap 10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12" name="Téglalap 11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 dirty="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13" name="Ellipszis 12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14" name="Ellipszis 13"/>
          <p:cNvSpPr/>
          <p:nvPr/>
        </p:nvSpPr>
        <p:spPr>
          <a:xfrm>
            <a:off x="1390650" y="323850"/>
            <a:ext cx="419100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15" name="Téglalap 14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hu-HU" noProof="0" smtClean="0"/>
              <a:t>Kép beszúrásához kattintson az ikonra</a:t>
            </a:r>
            <a:endParaRPr lang="en-US" noProof="0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16" name="Dia számának helye 6"/>
          <p:cNvSpPr>
            <a:spLocks noGrp="1"/>
          </p:cNvSpPr>
          <p:nvPr>
            <p:ph type="sldNum" sz="quarter" idx="10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591796-B60B-4C39-89FC-0A431E3533D4}" type="slidenum">
              <a:rPr lang="hu-HU">
                <a:solidFill>
                  <a:srgbClr val="8CADAE">
                    <a:shade val="75000"/>
                  </a:srgbClr>
                </a:solidFill>
              </a:rPr>
              <a:pPr>
                <a:defRPr/>
              </a:pPr>
              <a:t>‹#›</a:t>
            </a:fld>
            <a:endParaRPr lang="hu-HU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17" name="Dátum helye 4"/>
          <p:cNvSpPr>
            <a:spLocks noGrp="1"/>
          </p:cNvSpPr>
          <p:nvPr>
            <p:ph type="dt" sz="half" idx="11"/>
          </p:nvPr>
        </p:nvSpPr>
        <p:spPr>
          <a:xfrm>
            <a:off x="5788025" y="6405563"/>
            <a:ext cx="30448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8" name="Élőláb helye 5"/>
          <p:cNvSpPr>
            <a:spLocks noGrp="1"/>
          </p:cNvSpPr>
          <p:nvPr>
            <p:ph type="ftr" sz="quarter" idx="12"/>
          </p:nvPr>
        </p:nvSpPr>
        <p:spPr>
          <a:xfrm>
            <a:off x="301625" y="6410325"/>
            <a:ext cx="3584575" cy="36671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5356664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D6FA4A-9F34-4DD4-94C1-E09033E56BF0}" type="slidenum">
              <a:rPr lang="hu-HU">
                <a:solidFill>
                  <a:srgbClr val="8CADAE">
                    <a:shade val="75000"/>
                  </a:srgbClr>
                </a:solidFill>
              </a:rPr>
              <a:pPr>
                <a:defRPr/>
              </a:pPr>
              <a:t>‹#›</a:t>
            </a:fld>
            <a:endParaRPr lang="hu-HU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257849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Függőleges cím és szöveg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églalap 19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>
              <a:solidFill>
                <a:prstClr val="black"/>
              </a:solidFill>
            </a:endParaRPr>
          </a:p>
        </p:txBody>
      </p:sp>
      <p:sp>
        <p:nvSpPr>
          <p:cNvPr id="5" name="Téglalap 20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>
              <a:solidFill>
                <a:prstClr val="black"/>
              </a:solidFill>
            </a:endParaRPr>
          </a:p>
        </p:txBody>
      </p:sp>
      <p:sp>
        <p:nvSpPr>
          <p:cNvPr id="6" name="Téglalap 23"/>
          <p:cNvSpPr>
            <a:spLocks noChangeArrowheads="1"/>
          </p:cNvSpPr>
          <p:nvPr/>
        </p:nvSpPr>
        <p:spPr bwMode="white">
          <a:xfrm>
            <a:off x="0" y="0"/>
            <a:ext cx="9144000" cy="1555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>
              <a:solidFill>
                <a:prstClr val="black"/>
              </a:solidFill>
            </a:endParaRPr>
          </a:p>
        </p:txBody>
      </p:sp>
      <p:sp>
        <p:nvSpPr>
          <p:cNvPr id="7" name="Téglalap 24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>
              <a:solidFill>
                <a:prstClr val="black"/>
              </a:solidFill>
            </a:endParaRPr>
          </a:p>
        </p:txBody>
      </p:sp>
      <p:sp>
        <p:nvSpPr>
          <p:cNvPr id="8" name="Téglalap 7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9" name="Téglalap 8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 dirty="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10" name="Egyenes összekötő 9"/>
          <p:cNvSpPr>
            <a:spLocks noChangeShapeType="1"/>
          </p:cNvSpPr>
          <p:nvPr/>
        </p:nvSpPr>
        <p:spPr bwMode="auto">
          <a:xfrm rot="5400000">
            <a:off x="4021137" y="3278188"/>
            <a:ext cx="6245225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11" name="Ellipszis 10"/>
          <p:cNvSpPr/>
          <p:nvPr/>
        </p:nvSpPr>
        <p:spPr>
          <a:xfrm>
            <a:off x="6838950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12" name="Ellipszis 11"/>
          <p:cNvSpPr/>
          <p:nvPr/>
        </p:nvSpPr>
        <p:spPr>
          <a:xfrm>
            <a:off x="6934200" y="3021013"/>
            <a:ext cx="420688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13" name="Dia számának helye 5"/>
          <p:cNvSpPr>
            <a:spLocks noGrp="1"/>
          </p:cNvSpPr>
          <p:nvPr>
            <p:ph type="sldNum" sz="quarter" idx="10"/>
          </p:nvPr>
        </p:nvSpPr>
        <p:spPr>
          <a:xfrm>
            <a:off x="6915150" y="3009900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B48DE9-9F41-4D03-9DF1-53C88B188A16}" type="slidenum">
              <a:rPr lang="hu-HU">
                <a:solidFill>
                  <a:srgbClr val="8CADAE">
                    <a:shade val="75000"/>
                  </a:srgbClr>
                </a:solidFill>
              </a:rPr>
              <a:pPr>
                <a:defRPr/>
              </a:pPr>
              <a:t>‹#›</a:t>
            </a:fld>
            <a:endParaRPr lang="hu-HU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14" name="Dátum helye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5" name="Élőláb helye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00051195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ímdia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églalap 19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>
              <a:solidFill>
                <a:prstClr val="black"/>
              </a:solidFill>
            </a:endParaRPr>
          </a:p>
        </p:txBody>
      </p:sp>
      <p:sp>
        <p:nvSpPr>
          <p:cNvPr id="5" name="Téglalap 20"/>
          <p:cNvSpPr>
            <a:spLocks noChangeArrowheads="1"/>
          </p:cNvSpPr>
          <p:nvPr/>
        </p:nvSpPr>
        <p:spPr bwMode="white">
          <a:xfrm>
            <a:off x="8991600" y="3175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>
              <a:solidFill>
                <a:prstClr val="black"/>
              </a:solidFill>
            </a:endParaRPr>
          </a:p>
        </p:txBody>
      </p:sp>
      <p:sp>
        <p:nvSpPr>
          <p:cNvPr id="6" name="Téglalap 23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>
              <a:solidFill>
                <a:prstClr val="black"/>
              </a:solidFill>
            </a:endParaRPr>
          </a:p>
        </p:txBody>
      </p:sp>
      <p:sp>
        <p:nvSpPr>
          <p:cNvPr id="7" name="Téglalap 24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>
              <a:solidFill>
                <a:prstClr val="black"/>
              </a:solidFill>
            </a:endParaRPr>
          </a:p>
        </p:txBody>
      </p:sp>
      <p:sp>
        <p:nvSpPr>
          <p:cNvPr id="10" name="Téglalap 9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11" name="Egyenes összekötő 10"/>
          <p:cNvSpPr>
            <a:spLocks noChangeShapeType="1"/>
          </p:cNvSpPr>
          <p:nvPr/>
        </p:nvSpPr>
        <p:spPr bwMode="auto">
          <a:xfrm>
            <a:off x="155575" y="241935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12" name="Téglalap 11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 dirty="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13" name="Ellipszis 12"/>
          <p:cNvSpPr/>
          <p:nvPr/>
        </p:nvSpPr>
        <p:spPr>
          <a:xfrm>
            <a:off x="4267200" y="211455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14" name="Ellipszis 13"/>
          <p:cNvSpPr/>
          <p:nvPr/>
        </p:nvSpPr>
        <p:spPr>
          <a:xfrm>
            <a:off x="4362450" y="2209800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9" name="Alcím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hu-HU" smtClean="0"/>
              <a:t>Alcím mintájának szerkesztése</a:t>
            </a:r>
            <a:endParaRPr lang="en-US"/>
          </a:p>
        </p:txBody>
      </p:sp>
      <p:sp>
        <p:nvSpPr>
          <p:cNvPr id="8" name="Cím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15" name="Dátum helye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6" name="Élőláb helye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7" name="Dia számának helye 28"/>
          <p:cNvSpPr>
            <a:spLocks noGrp="1"/>
          </p:cNvSpPr>
          <p:nvPr>
            <p:ph type="sldNum" sz="quarter" idx="12"/>
          </p:nvPr>
        </p:nvSpPr>
        <p:spPr>
          <a:xfrm>
            <a:off x="4343400" y="219868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C40C3FD8-B51F-4098-89DC-0239D1C8DDEE}" type="slidenum">
              <a:rPr lang="hu-HU">
                <a:solidFill>
                  <a:srgbClr val="8CADAE">
                    <a:shade val="75000"/>
                  </a:srgbClr>
                </a:solidFill>
              </a:rPr>
              <a:pPr>
                <a:defRPr/>
              </a:pPr>
              <a:t>‹#›</a:t>
            </a:fld>
            <a:endParaRPr lang="hu-HU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35915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8" name="Tartalom helye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>
          <a:xfrm>
            <a:off x="4362450" y="1027113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15B6BA-006E-4742-B4D6-4A90CC574A66}" type="slidenum">
              <a:rPr lang="hu-HU">
                <a:solidFill>
                  <a:srgbClr val="8CADAE">
                    <a:shade val="75000"/>
                  </a:srgbClr>
                </a:solidFill>
              </a:rPr>
              <a:pPr>
                <a:defRPr/>
              </a:pPr>
              <a:t>‹#›</a:t>
            </a:fld>
            <a:endParaRPr lang="hu-HU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029348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églalap 1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>
              <a:solidFill>
                <a:prstClr val="black"/>
              </a:solidFill>
            </a:endParaRPr>
          </a:p>
        </p:txBody>
      </p:sp>
      <p:sp>
        <p:nvSpPr>
          <p:cNvPr id="5" name="Téglalap 20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>
              <a:solidFill>
                <a:prstClr val="black"/>
              </a:solidFill>
            </a:endParaRPr>
          </a:p>
        </p:txBody>
      </p:sp>
      <p:sp>
        <p:nvSpPr>
          <p:cNvPr id="6" name="Téglalap 23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>
              <a:solidFill>
                <a:prstClr val="black"/>
              </a:solidFill>
            </a:endParaRPr>
          </a:p>
        </p:txBody>
      </p:sp>
      <p:sp>
        <p:nvSpPr>
          <p:cNvPr id="7" name="Téglalap 24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>
              <a:solidFill>
                <a:prstClr val="black"/>
              </a:solidFill>
            </a:endParaRPr>
          </a:p>
        </p:txBody>
      </p:sp>
      <p:sp>
        <p:nvSpPr>
          <p:cNvPr id="8" name="Téglalap 25"/>
          <p:cNvSpPr>
            <a:spLocks noChangeArrowheads="1"/>
          </p:cNvSpPr>
          <p:nvPr/>
        </p:nvSpPr>
        <p:spPr bwMode="white">
          <a:xfrm>
            <a:off x="152400" y="2286000"/>
            <a:ext cx="8832850" cy="3048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>
              <a:solidFill>
                <a:prstClr val="black"/>
              </a:solidFill>
            </a:endParaRPr>
          </a:p>
        </p:txBody>
      </p:sp>
      <p:sp>
        <p:nvSpPr>
          <p:cNvPr id="9" name="Téglalap 26"/>
          <p:cNvSpPr>
            <a:spLocks noChangeArrowheads="1"/>
          </p:cNvSpPr>
          <p:nvPr/>
        </p:nvSpPr>
        <p:spPr bwMode="auto">
          <a:xfrm>
            <a:off x="155575" y="142875"/>
            <a:ext cx="8832850" cy="21399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>
              <a:solidFill>
                <a:prstClr val="black"/>
              </a:solidFill>
            </a:endParaRPr>
          </a:p>
        </p:txBody>
      </p:sp>
      <p:sp>
        <p:nvSpPr>
          <p:cNvPr id="10" name="Téglalap 9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11" name="Téglalap 10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 dirty="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12" name="Egyenes összekötő 11"/>
          <p:cNvSpPr>
            <a:spLocks noChangeShapeType="1"/>
          </p:cNvSpPr>
          <p:nvPr/>
        </p:nvSpPr>
        <p:spPr bwMode="auto">
          <a:xfrm>
            <a:off x="152400" y="2438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13" name="Ellipszis 12"/>
          <p:cNvSpPr/>
          <p:nvPr/>
        </p:nvSpPr>
        <p:spPr>
          <a:xfrm>
            <a:off x="4267200" y="211455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14" name="Ellipszis 13"/>
          <p:cNvSpPr/>
          <p:nvPr/>
        </p:nvSpPr>
        <p:spPr>
          <a:xfrm>
            <a:off x="4362450" y="2209800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15" name="Élőláb helye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6" name="Dátum helye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7" name="Dia számának helye 5"/>
          <p:cNvSpPr>
            <a:spLocks noGrp="1"/>
          </p:cNvSpPr>
          <p:nvPr>
            <p:ph type="sldNum" sz="quarter" idx="12"/>
          </p:nvPr>
        </p:nvSpPr>
        <p:spPr>
          <a:xfrm>
            <a:off x="4343400" y="219868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CF40F304-898B-4426-BF40-367E0C97738D}" type="slidenum">
              <a:rPr lang="hu-HU">
                <a:solidFill>
                  <a:srgbClr val="8CADAE">
                    <a:shade val="75000"/>
                  </a:srgbClr>
                </a:solidFill>
              </a:rPr>
              <a:pPr>
                <a:defRPr/>
              </a:pPr>
              <a:t>‹#›</a:t>
            </a:fld>
            <a:endParaRPr lang="hu-HU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054763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gyenes összekötő 19"/>
          <p:cNvSpPr>
            <a:spLocks noChangeShapeType="1"/>
          </p:cNvSpPr>
          <p:nvPr/>
        </p:nvSpPr>
        <p:spPr bwMode="auto">
          <a:xfrm flipV="1">
            <a:off x="4562475" y="1576388"/>
            <a:ext cx="9525" cy="4818062"/>
          </a:xfrm>
          <a:prstGeom prst="line">
            <a:avLst/>
          </a:prstGeom>
          <a:noFill/>
          <a:ln w="9525" algn="ctr">
            <a:solidFill>
              <a:schemeClr val="tx2"/>
            </a:solidFill>
            <a:prstDash val="sys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hu-HU" sz="240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10" name="Tartalom helye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12" name="Tartalom helye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6" name="Dátum helye 4"/>
          <p:cNvSpPr>
            <a:spLocks noGrp="1"/>
          </p:cNvSpPr>
          <p:nvPr>
            <p:ph type="dt" sz="half" idx="10"/>
          </p:nvPr>
        </p:nvSpPr>
        <p:spPr>
          <a:xfrm>
            <a:off x="5791200" y="6410325"/>
            <a:ext cx="30448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8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5EAAC1-C10D-4B5E-BB95-C89801B6BD1E}" type="slidenum">
              <a:rPr lang="hu-HU">
                <a:solidFill>
                  <a:srgbClr val="8CADAE">
                    <a:shade val="75000"/>
                  </a:srgbClr>
                </a:solidFill>
              </a:rPr>
              <a:pPr>
                <a:defRPr/>
              </a:pPr>
              <a:t>‹#›</a:t>
            </a:fld>
            <a:endParaRPr lang="hu-HU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364361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Összehasonlítás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gyenes összekötő 19"/>
          <p:cNvSpPr>
            <a:spLocks noChangeShapeType="1"/>
          </p:cNvSpPr>
          <p:nvPr/>
        </p:nvSpPr>
        <p:spPr bwMode="auto">
          <a:xfrm flipV="1">
            <a:off x="4572000" y="2200275"/>
            <a:ext cx="0" cy="4187825"/>
          </a:xfrm>
          <a:prstGeom prst="line">
            <a:avLst/>
          </a:prstGeom>
          <a:noFill/>
          <a:ln w="9525" algn="ctr">
            <a:solidFill>
              <a:schemeClr val="tx2"/>
            </a:solidFill>
            <a:prstDash val="sys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hu-HU" sz="240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8" name="Téglalap 20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>
              <a:solidFill>
                <a:prstClr val="black"/>
              </a:solidFill>
            </a:endParaRPr>
          </a:p>
        </p:txBody>
      </p:sp>
      <p:sp>
        <p:nvSpPr>
          <p:cNvPr id="9" name="Téglalap 23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>
              <a:solidFill>
                <a:prstClr val="black"/>
              </a:solidFill>
            </a:endParaRPr>
          </a:p>
        </p:txBody>
      </p:sp>
      <p:sp>
        <p:nvSpPr>
          <p:cNvPr id="10" name="Téglalap 24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>
              <a:solidFill>
                <a:prstClr val="black"/>
              </a:solidFill>
            </a:endParaRPr>
          </a:p>
        </p:txBody>
      </p:sp>
      <p:sp>
        <p:nvSpPr>
          <p:cNvPr id="11" name="Téglalap 2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>
              <a:solidFill>
                <a:prstClr val="black"/>
              </a:solidFill>
            </a:endParaRPr>
          </a:p>
        </p:txBody>
      </p:sp>
      <p:sp>
        <p:nvSpPr>
          <p:cNvPr id="12" name="Téglalap 11"/>
          <p:cNvSpPr/>
          <p:nvPr/>
        </p:nvSpPr>
        <p:spPr>
          <a:xfrm>
            <a:off x="152400" y="1371600"/>
            <a:ext cx="8832850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13" name="Téglalap 12"/>
          <p:cNvSpPr>
            <a:spLocks noChangeArrowheads="1"/>
          </p:cNvSpPr>
          <p:nvPr/>
        </p:nvSpPr>
        <p:spPr bwMode="auto">
          <a:xfrm>
            <a:off x="146050" y="6391275"/>
            <a:ext cx="8832850" cy="31115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14" name="Egyenes összekötő 13"/>
          <p:cNvSpPr>
            <a:spLocks noChangeShapeType="1"/>
          </p:cNvSpPr>
          <p:nvPr/>
        </p:nvSpPr>
        <p:spPr bwMode="auto">
          <a:xfrm>
            <a:off x="152400" y="1279525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15" name="Téglalap 14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 dirty="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16" name="Ellipszis 15"/>
          <p:cNvSpPr/>
          <p:nvPr/>
        </p:nvSpPr>
        <p:spPr>
          <a:xfrm>
            <a:off x="4267200" y="955675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17" name="Ellipszis 16"/>
          <p:cNvSpPr/>
          <p:nvPr/>
        </p:nvSpPr>
        <p:spPr>
          <a:xfrm>
            <a:off x="4362450" y="1050925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24" name="Tartalom helye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26" name="Tartalom helye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23" name="Cím 22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18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9" name="Élőláb helye 7"/>
          <p:cNvSpPr>
            <a:spLocks noGrp="1"/>
          </p:cNvSpPr>
          <p:nvPr>
            <p:ph type="ftr" sz="quarter" idx="11"/>
          </p:nvPr>
        </p:nvSpPr>
        <p:spPr>
          <a:xfrm>
            <a:off x="304800" y="6410325"/>
            <a:ext cx="35814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20" name="Dia számának helye 8"/>
          <p:cNvSpPr>
            <a:spLocks noGrp="1"/>
          </p:cNvSpPr>
          <p:nvPr>
            <p:ph type="sldNum" sz="quarter" idx="12"/>
          </p:nvPr>
        </p:nvSpPr>
        <p:spPr>
          <a:xfrm>
            <a:off x="4343400" y="1042988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FEBF5955-5319-4D0F-A841-24D4C41D6978}" type="slidenum">
              <a:rPr lang="hu-HU">
                <a:solidFill>
                  <a:srgbClr val="8CADAE">
                    <a:shade val="75000"/>
                  </a:srgbClr>
                </a:solidFill>
              </a:rPr>
              <a:pPr>
                <a:defRPr/>
              </a:pPr>
              <a:t>‹#›</a:t>
            </a:fld>
            <a:endParaRPr lang="hu-HU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18640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>
          <a:xfrm>
            <a:off x="4343400" y="1036638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3506B0-34A2-496C-B5CF-6955C24336B2}" type="slidenum">
              <a:rPr lang="hu-HU">
                <a:solidFill>
                  <a:srgbClr val="8CADAE">
                    <a:shade val="75000"/>
                  </a:srgbClr>
                </a:solidFill>
              </a:rPr>
              <a:pPr>
                <a:defRPr/>
              </a:pPr>
              <a:t>‹#›</a:t>
            </a:fld>
            <a:endParaRPr lang="hu-HU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372969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9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>
              <a:solidFill>
                <a:prstClr val="black"/>
              </a:solidFill>
            </a:endParaRPr>
          </a:p>
        </p:txBody>
      </p:sp>
      <p:sp>
        <p:nvSpPr>
          <p:cNvPr id="3" name="Téglalap 20"/>
          <p:cNvSpPr>
            <a:spLocks noChangeArrowheads="1"/>
          </p:cNvSpPr>
          <p:nvPr/>
        </p:nvSpPr>
        <p:spPr bwMode="white">
          <a:xfrm>
            <a:off x="0" y="0"/>
            <a:ext cx="9144000" cy="1555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>
              <a:solidFill>
                <a:prstClr val="black"/>
              </a:solidFill>
            </a:endParaRPr>
          </a:p>
        </p:txBody>
      </p:sp>
      <p:sp>
        <p:nvSpPr>
          <p:cNvPr id="4" name="Téglalap 23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>
              <a:solidFill>
                <a:prstClr val="black"/>
              </a:solidFill>
            </a:endParaRPr>
          </a:p>
        </p:txBody>
      </p:sp>
      <p:sp>
        <p:nvSpPr>
          <p:cNvPr id="5" name="Téglalap 24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>
              <a:solidFill>
                <a:prstClr val="black"/>
              </a:solidFill>
            </a:endParaRPr>
          </a:p>
        </p:txBody>
      </p:sp>
      <p:sp>
        <p:nvSpPr>
          <p:cNvPr id="6" name="Téglalap 5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7" name="Téglalap 6"/>
          <p:cNvSpPr>
            <a:spLocks noChangeArrowheads="1"/>
          </p:cNvSpPr>
          <p:nvPr/>
        </p:nvSpPr>
        <p:spPr bwMode="auto">
          <a:xfrm>
            <a:off x="152400" y="15875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 dirty="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8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0" name="Dia számának helye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5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3A11FD15-CCE8-45B2-911B-7105EDDF7CD7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1285697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églalap 4"/>
          <p:cNvSpPr>
            <a:spLocks noChangeArrowheads="1"/>
          </p:cNvSpPr>
          <p:nvPr/>
        </p:nvSpPr>
        <p:spPr bwMode="auto">
          <a:xfrm>
            <a:off x="152400" y="152400"/>
            <a:ext cx="8832850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6" name="Téglalap 20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>
              <a:solidFill>
                <a:prstClr val="black"/>
              </a:solidFill>
            </a:endParaRPr>
          </a:p>
        </p:txBody>
      </p:sp>
      <p:sp>
        <p:nvSpPr>
          <p:cNvPr id="7" name="Téglalap 23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>
              <a:solidFill>
                <a:prstClr val="black"/>
              </a:solidFill>
            </a:endParaRPr>
          </a:p>
        </p:txBody>
      </p:sp>
      <p:sp>
        <p:nvSpPr>
          <p:cNvPr id="8" name="Téglalap 24"/>
          <p:cNvSpPr>
            <a:spLocks noChangeArrowheads="1"/>
          </p:cNvSpPr>
          <p:nvPr/>
        </p:nvSpPr>
        <p:spPr bwMode="white">
          <a:xfrm>
            <a:off x="0" y="0"/>
            <a:ext cx="9144000" cy="1190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>
              <a:solidFill>
                <a:prstClr val="black"/>
              </a:solidFill>
            </a:endParaRPr>
          </a:p>
        </p:txBody>
      </p:sp>
      <p:sp>
        <p:nvSpPr>
          <p:cNvPr id="9" name="Téglalap 25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>
              <a:solidFill>
                <a:prstClr val="black"/>
              </a:solidFill>
            </a:endParaRPr>
          </a:p>
        </p:txBody>
      </p:sp>
      <p:sp>
        <p:nvSpPr>
          <p:cNvPr id="10" name="Téglalap 9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11" name="Téglalap 10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 dirty="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12" name="Egyenes összekötő 11"/>
          <p:cNvSpPr>
            <a:spLocks noChangeShapeType="1"/>
          </p:cNvSpPr>
          <p:nvPr/>
        </p:nvSpPr>
        <p:spPr bwMode="auto">
          <a:xfrm>
            <a:off x="152400" y="533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13" name="Ellipszis 12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14" name="Ellipszis 13"/>
          <p:cNvSpPr/>
          <p:nvPr/>
        </p:nvSpPr>
        <p:spPr>
          <a:xfrm>
            <a:off x="1390650" y="323850"/>
            <a:ext cx="419100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15" name="Téglalap 14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Szöveg helye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20" name="Tartalom helye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16" name="Dia számának helye 6"/>
          <p:cNvSpPr>
            <a:spLocks noGrp="1"/>
          </p:cNvSpPr>
          <p:nvPr>
            <p:ph type="sldNum" sz="quarter" idx="10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C19DCD50-799D-4A5E-8395-4C894DE92558}" type="slidenum">
              <a:rPr lang="hu-HU">
                <a:solidFill>
                  <a:srgbClr val="8CADAE">
                    <a:shade val="75000"/>
                  </a:srgbClr>
                </a:solidFill>
              </a:rPr>
              <a:pPr>
                <a:defRPr/>
              </a:pPr>
              <a:t>‹#›</a:t>
            </a:fld>
            <a:endParaRPr lang="hu-HU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17" name="Dátum helye 4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8" name="Élőláb helye 5"/>
          <p:cNvSpPr>
            <a:spLocks noGrp="1"/>
          </p:cNvSpPr>
          <p:nvPr>
            <p:ph type="ftr" sz="quarter" idx="12"/>
          </p:nvPr>
        </p:nvSpPr>
        <p:spPr>
          <a:xfrm>
            <a:off x="301625" y="6410325"/>
            <a:ext cx="3382963" cy="36671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22096590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gyenes összekötő 4"/>
          <p:cNvSpPr>
            <a:spLocks noChangeShapeType="1"/>
          </p:cNvSpPr>
          <p:nvPr/>
        </p:nvSpPr>
        <p:spPr bwMode="auto">
          <a:xfrm>
            <a:off x="152400" y="533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6" name="Téglalap 20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>
              <a:solidFill>
                <a:prstClr val="black"/>
              </a:solidFill>
            </a:endParaRPr>
          </a:p>
        </p:txBody>
      </p:sp>
      <p:sp>
        <p:nvSpPr>
          <p:cNvPr id="7" name="Téglalap 23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>
              <a:solidFill>
                <a:prstClr val="black"/>
              </a:solidFill>
            </a:endParaRPr>
          </a:p>
        </p:txBody>
      </p:sp>
      <p:sp>
        <p:nvSpPr>
          <p:cNvPr id="8" name="Téglalap 24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>
              <a:solidFill>
                <a:prstClr val="black"/>
              </a:solidFill>
            </a:endParaRPr>
          </a:p>
        </p:txBody>
      </p:sp>
      <p:sp>
        <p:nvSpPr>
          <p:cNvPr id="9" name="Téglalap 25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>
              <a:solidFill>
                <a:prstClr val="black"/>
              </a:solidFill>
            </a:endParaRPr>
          </a:p>
        </p:txBody>
      </p:sp>
      <p:sp>
        <p:nvSpPr>
          <p:cNvPr id="10" name="Téglalap 9"/>
          <p:cNvSpPr>
            <a:spLocks noChangeArrowheads="1"/>
          </p:cNvSpPr>
          <p:nvPr/>
        </p:nvSpPr>
        <p:spPr bwMode="auto">
          <a:xfrm>
            <a:off x="152400" y="152400"/>
            <a:ext cx="8832850" cy="301625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11" name="Téglalap 10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12" name="Téglalap 11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 dirty="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13" name="Ellipszis 12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14" name="Ellipszis 13"/>
          <p:cNvSpPr/>
          <p:nvPr/>
        </p:nvSpPr>
        <p:spPr>
          <a:xfrm>
            <a:off x="1390650" y="323850"/>
            <a:ext cx="419100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15" name="Téglalap 14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hu-HU" noProof="0" smtClean="0"/>
              <a:t>Kép beszúrásához kattintson az ikonra</a:t>
            </a:r>
            <a:endParaRPr lang="en-US" noProof="0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16" name="Dia számának helye 6"/>
          <p:cNvSpPr>
            <a:spLocks noGrp="1"/>
          </p:cNvSpPr>
          <p:nvPr>
            <p:ph type="sldNum" sz="quarter" idx="10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591796-B60B-4C39-89FC-0A431E3533D4}" type="slidenum">
              <a:rPr lang="hu-HU">
                <a:solidFill>
                  <a:srgbClr val="8CADAE">
                    <a:shade val="75000"/>
                  </a:srgbClr>
                </a:solidFill>
              </a:rPr>
              <a:pPr>
                <a:defRPr/>
              </a:pPr>
              <a:t>‹#›</a:t>
            </a:fld>
            <a:endParaRPr lang="hu-HU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17" name="Dátum helye 4"/>
          <p:cNvSpPr>
            <a:spLocks noGrp="1"/>
          </p:cNvSpPr>
          <p:nvPr>
            <p:ph type="dt" sz="half" idx="11"/>
          </p:nvPr>
        </p:nvSpPr>
        <p:spPr>
          <a:xfrm>
            <a:off x="5788025" y="6405563"/>
            <a:ext cx="30448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8" name="Élőláb helye 5"/>
          <p:cNvSpPr>
            <a:spLocks noGrp="1"/>
          </p:cNvSpPr>
          <p:nvPr>
            <p:ph type="ftr" sz="quarter" idx="12"/>
          </p:nvPr>
        </p:nvSpPr>
        <p:spPr>
          <a:xfrm>
            <a:off x="301625" y="6410325"/>
            <a:ext cx="3584575" cy="36671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65297178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D6FA4A-9F34-4DD4-94C1-E09033E56BF0}" type="slidenum">
              <a:rPr lang="hu-HU">
                <a:solidFill>
                  <a:srgbClr val="8CADAE">
                    <a:shade val="75000"/>
                  </a:srgbClr>
                </a:solidFill>
              </a:rPr>
              <a:pPr>
                <a:defRPr/>
              </a:pPr>
              <a:t>‹#›</a:t>
            </a:fld>
            <a:endParaRPr lang="hu-HU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32049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Függőleges cím és szöveg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églalap 19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>
              <a:solidFill>
                <a:prstClr val="black"/>
              </a:solidFill>
            </a:endParaRPr>
          </a:p>
        </p:txBody>
      </p:sp>
      <p:sp>
        <p:nvSpPr>
          <p:cNvPr id="5" name="Téglalap 20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>
              <a:solidFill>
                <a:prstClr val="black"/>
              </a:solidFill>
            </a:endParaRPr>
          </a:p>
        </p:txBody>
      </p:sp>
      <p:sp>
        <p:nvSpPr>
          <p:cNvPr id="6" name="Téglalap 23"/>
          <p:cNvSpPr>
            <a:spLocks noChangeArrowheads="1"/>
          </p:cNvSpPr>
          <p:nvPr/>
        </p:nvSpPr>
        <p:spPr bwMode="white">
          <a:xfrm>
            <a:off x="0" y="0"/>
            <a:ext cx="9144000" cy="1555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>
              <a:solidFill>
                <a:prstClr val="black"/>
              </a:solidFill>
            </a:endParaRPr>
          </a:p>
        </p:txBody>
      </p:sp>
      <p:sp>
        <p:nvSpPr>
          <p:cNvPr id="7" name="Téglalap 24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>
              <a:solidFill>
                <a:prstClr val="black"/>
              </a:solidFill>
            </a:endParaRPr>
          </a:p>
        </p:txBody>
      </p:sp>
      <p:sp>
        <p:nvSpPr>
          <p:cNvPr id="8" name="Téglalap 7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9" name="Téglalap 8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 dirty="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10" name="Egyenes összekötő 9"/>
          <p:cNvSpPr>
            <a:spLocks noChangeShapeType="1"/>
          </p:cNvSpPr>
          <p:nvPr/>
        </p:nvSpPr>
        <p:spPr bwMode="auto">
          <a:xfrm rot="5400000">
            <a:off x="4021137" y="3278188"/>
            <a:ext cx="6245225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11" name="Ellipszis 10"/>
          <p:cNvSpPr/>
          <p:nvPr/>
        </p:nvSpPr>
        <p:spPr>
          <a:xfrm>
            <a:off x="6838950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12" name="Ellipszis 11"/>
          <p:cNvSpPr/>
          <p:nvPr/>
        </p:nvSpPr>
        <p:spPr>
          <a:xfrm>
            <a:off x="6934200" y="3021013"/>
            <a:ext cx="420688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13" name="Dia számának helye 5"/>
          <p:cNvSpPr>
            <a:spLocks noGrp="1"/>
          </p:cNvSpPr>
          <p:nvPr>
            <p:ph type="sldNum" sz="quarter" idx="10"/>
          </p:nvPr>
        </p:nvSpPr>
        <p:spPr>
          <a:xfrm>
            <a:off x="6915150" y="3009900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B48DE9-9F41-4D03-9DF1-53C88B188A16}" type="slidenum">
              <a:rPr lang="hu-HU">
                <a:solidFill>
                  <a:srgbClr val="8CADAE">
                    <a:shade val="75000"/>
                  </a:srgbClr>
                </a:solidFill>
              </a:rPr>
              <a:pPr>
                <a:defRPr/>
              </a:pPr>
              <a:t>‹#›</a:t>
            </a:fld>
            <a:endParaRPr lang="hu-HU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14" name="Dátum helye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5" name="Élőláb helye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89851429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Egyenes összekötő 3"/>
          <p:cNvCxnSpPr/>
          <p:nvPr/>
        </p:nvCxnSpPr>
        <p:spPr>
          <a:xfrm>
            <a:off x="1463675" y="3549650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Egyenes összekötő 4"/>
          <p:cNvCxnSpPr/>
          <p:nvPr/>
        </p:nvCxnSpPr>
        <p:spPr>
          <a:xfrm>
            <a:off x="4708525" y="3549650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Ellipszis 5"/>
          <p:cNvSpPr/>
          <p:nvPr/>
        </p:nvSpPr>
        <p:spPr>
          <a:xfrm>
            <a:off x="4540250" y="3525838"/>
            <a:ext cx="46038" cy="46037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9" name="Alcím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hu-HU" smtClean="0"/>
              <a:t>Alcím mintájának szerkesztése</a:t>
            </a:r>
            <a:endParaRPr lang="en-US"/>
          </a:p>
        </p:txBody>
      </p:sp>
      <p:sp>
        <p:nvSpPr>
          <p:cNvPr id="28" name="Cím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7" name="Dátum helye 1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>
              <a:solidFill>
                <a:srgbClr val="FEFAC9"/>
              </a:solidFill>
            </a:endParaRPr>
          </a:p>
        </p:txBody>
      </p:sp>
      <p:sp>
        <p:nvSpPr>
          <p:cNvPr id="8" name="Dia számának helye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0E94AD-768C-4642-920C-79FBAB947962}" type="slidenum">
              <a:rPr lang="hu-HU">
                <a:solidFill>
                  <a:srgbClr val="FEFAC9"/>
                </a:solidFill>
              </a:rPr>
              <a:pPr>
                <a:defRPr/>
              </a:pPr>
              <a:t>‹#›</a:t>
            </a:fld>
            <a:endParaRPr lang="hu-HU">
              <a:solidFill>
                <a:srgbClr val="FEFAC9"/>
              </a:solidFill>
            </a:endParaRPr>
          </a:p>
        </p:txBody>
      </p:sp>
      <p:sp>
        <p:nvSpPr>
          <p:cNvPr id="10" name="Élőláb helye 1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>
              <a:solidFill>
                <a:srgbClr val="FEFA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589606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artalom helye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17" name="Cím 1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4" name="Dátum helye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>
              <a:solidFill>
                <a:srgbClr val="FEFAC9"/>
              </a:solidFill>
            </a:endParaRPr>
          </a:p>
        </p:txBody>
      </p:sp>
      <p:sp>
        <p:nvSpPr>
          <p:cNvPr id="5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>
              <a:solidFill>
                <a:srgbClr val="FEFAC9"/>
              </a:solidFill>
            </a:endParaRPr>
          </a:p>
        </p:txBody>
      </p:sp>
      <p:sp>
        <p:nvSpPr>
          <p:cNvPr id="6" name="Dia számának helye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12FBD4-E0D6-4CE4-A485-52E872E24DB4}" type="slidenum">
              <a:rPr lang="hu-HU">
                <a:solidFill>
                  <a:srgbClr val="FEFAC9"/>
                </a:solidFill>
              </a:rPr>
              <a:pPr>
                <a:defRPr/>
              </a:pPr>
              <a:t>‹#›</a:t>
            </a:fld>
            <a:endParaRPr lang="hu-HU">
              <a:solidFill>
                <a:srgbClr val="FEFA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026928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Egyenes összekötő 3"/>
          <p:cNvCxnSpPr/>
          <p:nvPr/>
        </p:nvCxnSpPr>
        <p:spPr>
          <a:xfrm>
            <a:off x="685800" y="4916488"/>
            <a:ext cx="7924800" cy="4762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>
              <a:solidFill>
                <a:srgbClr val="FEFAC9"/>
              </a:solidFill>
            </a:endParaRPr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>
              <a:solidFill>
                <a:srgbClr val="FEFAC9"/>
              </a:solidFill>
            </a:endParaRPr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CB6B7C-CAAB-46F3-9654-928BD0CD7E4F}" type="slidenum">
              <a:rPr lang="hu-HU">
                <a:solidFill>
                  <a:srgbClr val="FEFAC9"/>
                </a:solidFill>
              </a:rPr>
              <a:pPr>
                <a:defRPr/>
              </a:pPr>
              <a:t>‹#›</a:t>
            </a:fld>
            <a:endParaRPr lang="hu-HU">
              <a:solidFill>
                <a:srgbClr val="FEFA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899157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11" name="Tartalom helye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13" name="Tartalom helye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5" name="Dátum helye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>
              <a:solidFill>
                <a:srgbClr val="FEFAC9"/>
              </a:solidFill>
            </a:endParaRPr>
          </a:p>
        </p:txBody>
      </p:sp>
      <p:sp>
        <p:nvSpPr>
          <p:cNvPr id="6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>
              <a:solidFill>
                <a:srgbClr val="FEFAC9"/>
              </a:solidFill>
            </a:endParaRPr>
          </a:p>
        </p:txBody>
      </p:sp>
      <p:sp>
        <p:nvSpPr>
          <p:cNvPr id="7" name="Dia számának helye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129F8-8F6B-4F8B-82FF-F71BC032F28C}" type="slidenum">
              <a:rPr lang="hu-HU">
                <a:solidFill>
                  <a:srgbClr val="FEFAC9"/>
                </a:solidFill>
              </a:rPr>
              <a:pPr>
                <a:defRPr/>
              </a:pPr>
              <a:t>‹#›</a:t>
            </a:fld>
            <a:endParaRPr lang="hu-HU">
              <a:solidFill>
                <a:srgbClr val="FEFA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2531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Egyenes összekötő 6"/>
          <p:cNvCxnSpPr/>
          <p:nvPr/>
        </p:nvCxnSpPr>
        <p:spPr>
          <a:xfrm>
            <a:off x="563563" y="2179638"/>
            <a:ext cx="3748087" cy="1587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Egyenes összekötő 7"/>
          <p:cNvCxnSpPr/>
          <p:nvPr/>
        </p:nvCxnSpPr>
        <p:spPr>
          <a:xfrm>
            <a:off x="4754563" y="2179638"/>
            <a:ext cx="3749675" cy="1587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32" name="Tartalom helye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34" name="Tartalom helye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12" name="Szöveg helye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177D67-C7A7-4A55-8EAA-0EC15AC086BA}" type="slidenum">
              <a:rPr lang="hu-HU">
                <a:solidFill>
                  <a:srgbClr val="FEFAC9"/>
                </a:solidFill>
              </a:rPr>
              <a:pPr>
                <a:defRPr/>
              </a:pPr>
              <a:t>‹#›</a:t>
            </a:fld>
            <a:endParaRPr lang="hu-HU">
              <a:solidFill>
                <a:srgbClr val="FEFAC9"/>
              </a:solidFill>
            </a:endParaRPr>
          </a:p>
        </p:txBody>
      </p:sp>
      <p:sp>
        <p:nvSpPr>
          <p:cNvPr id="10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>
              <a:solidFill>
                <a:srgbClr val="FEFAC9"/>
              </a:solidFill>
            </a:endParaRPr>
          </a:p>
        </p:txBody>
      </p:sp>
      <p:sp>
        <p:nvSpPr>
          <p:cNvPr id="11" name="Dátum helye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>
              <a:solidFill>
                <a:srgbClr val="FEFA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578736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Dátum helye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>
              <a:solidFill>
                <a:srgbClr val="FEFAC9"/>
              </a:solidFill>
            </a:endParaRPr>
          </a:p>
        </p:txBody>
      </p:sp>
      <p:sp>
        <p:nvSpPr>
          <p:cNvPr id="4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>
              <a:solidFill>
                <a:srgbClr val="FEFAC9"/>
              </a:solidFill>
            </a:endParaRPr>
          </a:p>
        </p:txBody>
      </p:sp>
      <p:sp>
        <p:nvSpPr>
          <p:cNvPr id="5" name="Dia számának helye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83FF6A-80E3-49CB-BF30-F00B88A5D522}" type="slidenum">
              <a:rPr lang="hu-HU">
                <a:solidFill>
                  <a:srgbClr val="FEFAC9"/>
                </a:solidFill>
              </a:rPr>
              <a:pPr>
                <a:defRPr/>
              </a:pPr>
              <a:t>‹#›</a:t>
            </a:fld>
            <a:endParaRPr lang="hu-HU">
              <a:solidFill>
                <a:srgbClr val="FEFA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395168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>
              <a:solidFill>
                <a:srgbClr val="FEFAC9"/>
              </a:solidFill>
            </a:endParaRPr>
          </a:p>
        </p:txBody>
      </p:sp>
      <p:sp>
        <p:nvSpPr>
          <p:cNvPr id="3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>
              <a:solidFill>
                <a:srgbClr val="FEFAC9"/>
              </a:solidFill>
            </a:endParaRPr>
          </a:p>
        </p:txBody>
      </p:sp>
      <p:sp>
        <p:nvSpPr>
          <p:cNvPr id="4" name="Dia számának helye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C3A3EE-8983-4C74-B412-0DB480498D4E}" type="slidenum">
              <a:rPr lang="hu-HU">
                <a:solidFill>
                  <a:srgbClr val="FEFAC9"/>
                </a:solidFill>
              </a:rPr>
              <a:pPr>
                <a:defRPr/>
              </a:pPr>
              <a:t>‹#›</a:t>
            </a:fld>
            <a:endParaRPr lang="hu-HU">
              <a:solidFill>
                <a:srgbClr val="FEFA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954814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artalom helye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3" name="Szöveg helye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31" name="Cím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5" name="Dátum helye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>
              <a:solidFill>
                <a:srgbClr val="FEFAC9"/>
              </a:solidFill>
            </a:endParaRPr>
          </a:p>
        </p:txBody>
      </p:sp>
      <p:sp>
        <p:nvSpPr>
          <p:cNvPr id="6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>
              <a:solidFill>
                <a:srgbClr val="FEFAC9"/>
              </a:solidFill>
            </a:endParaRPr>
          </a:p>
        </p:txBody>
      </p:sp>
      <p:sp>
        <p:nvSpPr>
          <p:cNvPr id="7" name="Dia számának helye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C68441-C23E-4394-9D04-62BA2CD6F98F}" type="slidenum">
              <a:rPr lang="hu-HU">
                <a:solidFill>
                  <a:srgbClr val="FEFAC9"/>
                </a:solidFill>
              </a:rPr>
              <a:pPr>
                <a:defRPr/>
              </a:pPr>
              <a:t>‹#›</a:t>
            </a:fld>
            <a:endParaRPr lang="hu-HU">
              <a:solidFill>
                <a:srgbClr val="FEFA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507953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>
            <a:normAutofit/>
          </a:bodyPr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pPr lvl="0"/>
            <a:r>
              <a:rPr lang="hu-HU" noProof="0" smtClean="0"/>
              <a:t>Kép beszúrásához kattintson az ikonra</a:t>
            </a:r>
            <a:endParaRPr lang="en-US" noProof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>
              <a:solidFill>
                <a:srgbClr val="FEFAC9"/>
              </a:solidFill>
            </a:endParaRPr>
          </a:p>
        </p:txBody>
      </p:sp>
      <p:sp>
        <p:nvSpPr>
          <p:cNvPr id="6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>
              <a:solidFill>
                <a:srgbClr val="FEFAC9"/>
              </a:solidFill>
            </a:endParaRPr>
          </a:p>
        </p:txBody>
      </p:sp>
      <p:sp>
        <p:nvSpPr>
          <p:cNvPr id="7" name="Dia számának helye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2B05E8-C285-4840-8BCA-294153CD2288}" type="slidenum">
              <a:rPr lang="hu-HU">
                <a:solidFill>
                  <a:srgbClr val="FEFAC9"/>
                </a:solidFill>
              </a:rPr>
              <a:pPr>
                <a:defRPr/>
              </a:pPr>
              <a:t>‹#›</a:t>
            </a:fld>
            <a:endParaRPr lang="hu-HU">
              <a:solidFill>
                <a:srgbClr val="FEFA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307194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4" name="Dátum helye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>
              <a:solidFill>
                <a:srgbClr val="FEFAC9"/>
              </a:solidFill>
            </a:endParaRPr>
          </a:p>
        </p:txBody>
      </p:sp>
      <p:sp>
        <p:nvSpPr>
          <p:cNvPr id="5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>
              <a:solidFill>
                <a:srgbClr val="FEFAC9"/>
              </a:solidFill>
            </a:endParaRPr>
          </a:p>
        </p:txBody>
      </p:sp>
      <p:sp>
        <p:nvSpPr>
          <p:cNvPr id="6" name="Dia számának helye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EF896D-E075-4DFF-9860-FB8E3CF2A8BC}" type="slidenum">
              <a:rPr lang="hu-HU">
                <a:solidFill>
                  <a:srgbClr val="FEFAC9"/>
                </a:solidFill>
              </a:rPr>
              <a:pPr>
                <a:defRPr/>
              </a:pPr>
              <a:t>‹#›</a:t>
            </a:fld>
            <a:endParaRPr lang="hu-HU">
              <a:solidFill>
                <a:srgbClr val="FEFA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700216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4" name="Dátum helye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>
              <a:solidFill>
                <a:srgbClr val="FEFAC9"/>
              </a:solidFill>
            </a:endParaRPr>
          </a:p>
        </p:txBody>
      </p:sp>
      <p:sp>
        <p:nvSpPr>
          <p:cNvPr id="5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>
              <a:solidFill>
                <a:srgbClr val="FEFAC9"/>
              </a:solidFill>
            </a:endParaRPr>
          </a:p>
        </p:txBody>
      </p:sp>
      <p:sp>
        <p:nvSpPr>
          <p:cNvPr id="6" name="Dia számának helye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F56A71-19AE-4F43-A8CE-28C44215809F}" type="slidenum">
              <a:rPr lang="hu-HU">
                <a:solidFill>
                  <a:srgbClr val="FEFAC9"/>
                </a:solidFill>
              </a:rPr>
              <a:pPr>
                <a:defRPr/>
              </a:pPr>
              <a:t>‹#›</a:t>
            </a:fld>
            <a:endParaRPr lang="hu-HU">
              <a:solidFill>
                <a:srgbClr val="FEFA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858408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ímdia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églalap 19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 smtClean="0">
              <a:solidFill>
                <a:prstClr val="black"/>
              </a:solidFill>
            </a:endParaRPr>
          </a:p>
        </p:txBody>
      </p:sp>
      <p:sp>
        <p:nvSpPr>
          <p:cNvPr id="5" name="Téglalap 20"/>
          <p:cNvSpPr>
            <a:spLocks noChangeArrowheads="1"/>
          </p:cNvSpPr>
          <p:nvPr/>
        </p:nvSpPr>
        <p:spPr bwMode="white">
          <a:xfrm>
            <a:off x="8991600" y="3175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 smtClean="0">
              <a:solidFill>
                <a:prstClr val="black"/>
              </a:solidFill>
            </a:endParaRPr>
          </a:p>
        </p:txBody>
      </p:sp>
      <p:sp>
        <p:nvSpPr>
          <p:cNvPr id="6" name="Téglalap 23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 smtClean="0">
              <a:solidFill>
                <a:prstClr val="black"/>
              </a:solidFill>
            </a:endParaRPr>
          </a:p>
        </p:txBody>
      </p:sp>
      <p:sp>
        <p:nvSpPr>
          <p:cNvPr id="7" name="Téglalap 24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 smtClean="0">
              <a:solidFill>
                <a:prstClr val="black"/>
              </a:solidFill>
            </a:endParaRPr>
          </a:p>
        </p:txBody>
      </p:sp>
      <p:sp>
        <p:nvSpPr>
          <p:cNvPr id="10" name="Téglalap 9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11" name="Egyenes összekötő 10"/>
          <p:cNvSpPr>
            <a:spLocks noChangeShapeType="1"/>
          </p:cNvSpPr>
          <p:nvPr/>
        </p:nvSpPr>
        <p:spPr bwMode="auto">
          <a:xfrm>
            <a:off x="155575" y="241935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12" name="Téglalap 11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 dirty="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13" name="Ellipszis 12"/>
          <p:cNvSpPr/>
          <p:nvPr/>
        </p:nvSpPr>
        <p:spPr>
          <a:xfrm>
            <a:off x="4267200" y="211455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14" name="Ellipszis 13"/>
          <p:cNvSpPr/>
          <p:nvPr/>
        </p:nvSpPr>
        <p:spPr>
          <a:xfrm>
            <a:off x="4362450" y="2209800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9" name="Alcím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hu-HU" smtClean="0"/>
              <a:t>Alcím mintájának szerkesztése</a:t>
            </a:r>
            <a:endParaRPr lang="en-US"/>
          </a:p>
        </p:txBody>
      </p:sp>
      <p:sp>
        <p:nvSpPr>
          <p:cNvPr id="8" name="Cím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15" name="Dátum helye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6" name="Élőláb helye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7" name="Dia számának helye 28"/>
          <p:cNvSpPr>
            <a:spLocks noGrp="1"/>
          </p:cNvSpPr>
          <p:nvPr>
            <p:ph type="sldNum" sz="quarter" idx="12"/>
          </p:nvPr>
        </p:nvSpPr>
        <p:spPr>
          <a:xfrm>
            <a:off x="4343400" y="219868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9FB3A76F-C8EE-48F5-A4DC-FF177AE5CAF8}" type="slidenum">
              <a:rPr lang="hu-HU">
                <a:solidFill>
                  <a:srgbClr val="8CADAE">
                    <a:shade val="75000"/>
                  </a:srgbClr>
                </a:solidFill>
              </a:rPr>
              <a:pPr>
                <a:defRPr/>
              </a:pPr>
              <a:t>‹#›</a:t>
            </a:fld>
            <a:endParaRPr lang="hu-HU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874708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8" name="Tartalom helye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>
          <a:xfrm>
            <a:off x="4362450" y="1027113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458DF5-C382-4D6E-A021-FCF8A824FFD6}" type="slidenum">
              <a:rPr lang="hu-HU">
                <a:solidFill>
                  <a:srgbClr val="8CADAE">
                    <a:shade val="75000"/>
                  </a:srgbClr>
                </a:solidFill>
              </a:rPr>
              <a:pPr>
                <a:defRPr/>
              </a:pPr>
              <a:t>‹#›</a:t>
            </a:fld>
            <a:endParaRPr lang="hu-HU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154836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églalap 1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 smtClean="0">
              <a:solidFill>
                <a:prstClr val="black"/>
              </a:solidFill>
            </a:endParaRPr>
          </a:p>
        </p:txBody>
      </p:sp>
      <p:sp>
        <p:nvSpPr>
          <p:cNvPr id="5" name="Téglalap 20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 smtClean="0">
              <a:solidFill>
                <a:prstClr val="black"/>
              </a:solidFill>
            </a:endParaRPr>
          </a:p>
        </p:txBody>
      </p:sp>
      <p:sp>
        <p:nvSpPr>
          <p:cNvPr id="6" name="Téglalap 23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 smtClean="0">
              <a:solidFill>
                <a:prstClr val="black"/>
              </a:solidFill>
            </a:endParaRPr>
          </a:p>
        </p:txBody>
      </p:sp>
      <p:sp>
        <p:nvSpPr>
          <p:cNvPr id="7" name="Téglalap 24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 smtClean="0">
              <a:solidFill>
                <a:prstClr val="black"/>
              </a:solidFill>
            </a:endParaRPr>
          </a:p>
        </p:txBody>
      </p:sp>
      <p:sp>
        <p:nvSpPr>
          <p:cNvPr id="8" name="Téglalap 25"/>
          <p:cNvSpPr>
            <a:spLocks noChangeArrowheads="1"/>
          </p:cNvSpPr>
          <p:nvPr/>
        </p:nvSpPr>
        <p:spPr bwMode="white">
          <a:xfrm>
            <a:off x="152400" y="2286000"/>
            <a:ext cx="8832850" cy="3048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 smtClean="0">
              <a:solidFill>
                <a:prstClr val="black"/>
              </a:solidFill>
            </a:endParaRPr>
          </a:p>
        </p:txBody>
      </p:sp>
      <p:sp>
        <p:nvSpPr>
          <p:cNvPr id="9" name="Téglalap 26"/>
          <p:cNvSpPr>
            <a:spLocks noChangeArrowheads="1"/>
          </p:cNvSpPr>
          <p:nvPr/>
        </p:nvSpPr>
        <p:spPr bwMode="auto">
          <a:xfrm>
            <a:off x="155575" y="142875"/>
            <a:ext cx="8832850" cy="21399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 smtClean="0">
              <a:solidFill>
                <a:prstClr val="black"/>
              </a:solidFill>
            </a:endParaRPr>
          </a:p>
        </p:txBody>
      </p:sp>
      <p:sp>
        <p:nvSpPr>
          <p:cNvPr id="10" name="Téglalap 9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11" name="Téglalap 10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 dirty="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12" name="Egyenes összekötő 11"/>
          <p:cNvSpPr>
            <a:spLocks noChangeShapeType="1"/>
          </p:cNvSpPr>
          <p:nvPr/>
        </p:nvSpPr>
        <p:spPr bwMode="auto">
          <a:xfrm>
            <a:off x="152400" y="2438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13" name="Ellipszis 12"/>
          <p:cNvSpPr/>
          <p:nvPr/>
        </p:nvSpPr>
        <p:spPr>
          <a:xfrm>
            <a:off x="4267200" y="211455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14" name="Ellipszis 13"/>
          <p:cNvSpPr/>
          <p:nvPr/>
        </p:nvSpPr>
        <p:spPr>
          <a:xfrm>
            <a:off x="4362450" y="2209800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15" name="Élőláb helye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6" name="Dátum helye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7" name="Dia számának helye 5"/>
          <p:cNvSpPr>
            <a:spLocks noGrp="1"/>
          </p:cNvSpPr>
          <p:nvPr>
            <p:ph type="sldNum" sz="quarter" idx="12"/>
          </p:nvPr>
        </p:nvSpPr>
        <p:spPr>
          <a:xfrm>
            <a:off x="4343400" y="219868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414DF1CA-2E52-44A2-A95B-C7F348474C34}" type="slidenum">
              <a:rPr lang="hu-HU">
                <a:solidFill>
                  <a:srgbClr val="8CADAE">
                    <a:shade val="75000"/>
                  </a:srgbClr>
                </a:solidFill>
              </a:rPr>
              <a:pPr>
                <a:defRPr/>
              </a:pPr>
              <a:t>‹#›</a:t>
            </a:fld>
            <a:endParaRPr lang="hu-HU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188488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gyenes összekötő 19"/>
          <p:cNvSpPr>
            <a:spLocks noChangeShapeType="1"/>
          </p:cNvSpPr>
          <p:nvPr/>
        </p:nvSpPr>
        <p:spPr bwMode="auto">
          <a:xfrm flipV="1">
            <a:off x="4562475" y="1576388"/>
            <a:ext cx="9525" cy="4818062"/>
          </a:xfrm>
          <a:prstGeom prst="line">
            <a:avLst/>
          </a:prstGeom>
          <a:noFill/>
          <a:ln w="9525" algn="ctr">
            <a:solidFill>
              <a:schemeClr val="tx2"/>
            </a:solidFill>
            <a:prstDash val="sys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hu-HU" sz="2400" smtClean="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10" name="Tartalom helye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12" name="Tartalom helye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6" name="Dátum helye 4"/>
          <p:cNvSpPr>
            <a:spLocks noGrp="1"/>
          </p:cNvSpPr>
          <p:nvPr>
            <p:ph type="dt" sz="half" idx="10"/>
          </p:nvPr>
        </p:nvSpPr>
        <p:spPr>
          <a:xfrm>
            <a:off x="5791200" y="6410325"/>
            <a:ext cx="30448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8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E9F705-6A05-41A5-97E8-B2A0D7A18FB0}" type="slidenum">
              <a:rPr lang="hu-HU">
                <a:solidFill>
                  <a:srgbClr val="8CADAE">
                    <a:shade val="75000"/>
                  </a:srgbClr>
                </a:solidFill>
              </a:rPr>
              <a:pPr>
                <a:defRPr/>
              </a:pPr>
              <a:t>‹#›</a:t>
            </a:fld>
            <a:endParaRPr lang="hu-HU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440791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Összehasonlítás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gyenes összekötő 19"/>
          <p:cNvSpPr>
            <a:spLocks noChangeShapeType="1"/>
          </p:cNvSpPr>
          <p:nvPr/>
        </p:nvSpPr>
        <p:spPr bwMode="auto">
          <a:xfrm flipV="1">
            <a:off x="4572000" y="2200275"/>
            <a:ext cx="0" cy="4187825"/>
          </a:xfrm>
          <a:prstGeom prst="line">
            <a:avLst/>
          </a:prstGeom>
          <a:noFill/>
          <a:ln w="9525" algn="ctr">
            <a:solidFill>
              <a:schemeClr val="tx2"/>
            </a:solidFill>
            <a:prstDash val="sys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hu-HU" sz="2400" smtClean="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8" name="Téglalap 20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 smtClean="0">
              <a:solidFill>
                <a:prstClr val="black"/>
              </a:solidFill>
            </a:endParaRPr>
          </a:p>
        </p:txBody>
      </p:sp>
      <p:sp>
        <p:nvSpPr>
          <p:cNvPr id="9" name="Téglalap 23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 smtClean="0">
              <a:solidFill>
                <a:prstClr val="black"/>
              </a:solidFill>
            </a:endParaRPr>
          </a:p>
        </p:txBody>
      </p:sp>
      <p:sp>
        <p:nvSpPr>
          <p:cNvPr id="10" name="Téglalap 24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 smtClean="0">
              <a:solidFill>
                <a:prstClr val="black"/>
              </a:solidFill>
            </a:endParaRPr>
          </a:p>
        </p:txBody>
      </p:sp>
      <p:sp>
        <p:nvSpPr>
          <p:cNvPr id="11" name="Téglalap 2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 smtClean="0">
              <a:solidFill>
                <a:prstClr val="black"/>
              </a:solidFill>
            </a:endParaRPr>
          </a:p>
        </p:txBody>
      </p:sp>
      <p:sp>
        <p:nvSpPr>
          <p:cNvPr id="12" name="Téglalap 11"/>
          <p:cNvSpPr/>
          <p:nvPr/>
        </p:nvSpPr>
        <p:spPr>
          <a:xfrm>
            <a:off x="152400" y="1371600"/>
            <a:ext cx="8832850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13" name="Téglalap 12"/>
          <p:cNvSpPr>
            <a:spLocks noChangeArrowheads="1"/>
          </p:cNvSpPr>
          <p:nvPr/>
        </p:nvSpPr>
        <p:spPr bwMode="auto">
          <a:xfrm>
            <a:off x="146050" y="6391275"/>
            <a:ext cx="8832850" cy="31115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14" name="Egyenes összekötő 13"/>
          <p:cNvSpPr>
            <a:spLocks noChangeShapeType="1"/>
          </p:cNvSpPr>
          <p:nvPr/>
        </p:nvSpPr>
        <p:spPr bwMode="auto">
          <a:xfrm>
            <a:off x="152400" y="1279525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15" name="Téglalap 14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 dirty="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16" name="Ellipszis 15"/>
          <p:cNvSpPr/>
          <p:nvPr/>
        </p:nvSpPr>
        <p:spPr>
          <a:xfrm>
            <a:off x="4267200" y="955675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17" name="Ellipszis 16"/>
          <p:cNvSpPr/>
          <p:nvPr/>
        </p:nvSpPr>
        <p:spPr>
          <a:xfrm>
            <a:off x="4362450" y="1050925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24" name="Tartalom helye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26" name="Tartalom helye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23" name="Cím 22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18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9" name="Élőláb helye 7"/>
          <p:cNvSpPr>
            <a:spLocks noGrp="1"/>
          </p:cNvSpPr>
          <p:nvPr>
            <p:ph type="ftr" sz="quarter" idx="11"/>
          </p:nvPr>
        </p:nvSpPr>
        <p:spPr>
          <a:xfrm>
            <a:off x="304800" y="6410325"/>
            <a:ext cx="35814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20" name="Dia számának helye 8"/>
          <p:cNvSpPr>
            <a:spLocks noGrp="1"/>
          </p:cNvSpPr>
          <p:nvPr>
            <p:ph type="sldNum" sz="quarter" idx="12"/>
          </p:nvPr>
        </p:nvSpPr>
        <p:spPr>
          <a:xfrm>
            <a:off x="4343400" y="1042988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A6744CB0-E5A0-4A7F-AFFC-9BFC9DB950AA}" type="slidenum">
              <a:rPr lang="hu-HU">
                <a:solidFill>
                  <a:srgbClr val="8CADAE">
                    <a:shade val="75000"/>
                  </a:srgbClr>
                </a:solidFill>
              </a:rPr>
              <a:pPr>
                <a:defRPr/>
              </a:pPr>
              <a:t>‹#›</a:t>
            </a:fld>
            <a:endParaRPr lang="hu-HU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52005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>
          <a:xfrm>
            <a:off x="4343400" y="1036638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A37744-2FD6-4EE5-87D7-06D38D55637E}" type="slidenum">
              <a:rPr lang="hu-HU">
                <a:solidFill>
                  <a:srgbClr val="8CADAE">
                    <a:shade val="75000"/>
                  </a:srgbClr>
                </a:solidFill>
              </a:rPr>
              <a:pPr>
                <a:defRPr/>
              </a:pPr>
              <a:t>‹#›</a:t>
            </a:fld>
            <a:endParaRPr lang="hu-HU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412249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9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 smtClean="0">
              <a:solidFill>
                <a:prstClr val="black"/>
              </a:solidFill>
            </a:endParaRPr>
          </a:p>
        </p:txBody>
      </p:sp>
      <p:sp>
        <p:nvSpPr>
          <p:cNvPr id="3" name="Téglalap 20"/>
          <p:cNvSpPr>
            <a:spLocks noChangeArrowheads="1"/>
          </p:cNvSpPr>
          <p:nvPr/>
        </p:nvSpPr>
        <p:spPr bwMode="white">
          <a:xfrm>
            <a:off x="0" y="0"/>
            <a:ext cx="9144000" cy="1555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 smtClean="0">
              <a:solidFill>
                <a:prstClr val="black"/>
              </a:solidFill>
            </a:endParaRPr>
          </a:p>
        </p:txBody>
      </p:sp>
      <p:sp>
        <p:nvSpPr>
          <p:cNvPr id="4" name="Téglalap 23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 smtClean="0">
              <a:solidFill>
                <a:prstClr val="black"/>
              </a:solidFill>
            </a:endParaRPr>
          </a:p>
        </p:txBody>
      </p:sp>
      <p:sp>
        <p:nvSpPr>
          <p:cNvPr id="5" name="Téglalap 24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 smtClean="0">
              <a:solidFill>
                <a:prstClr val="black"/>
              </a:solidFill>
            </a:endParaRPr>
          </a:p>
        </p:txBody>
      </p:sp>
      <p:sp>
        <p:nvSpPr>
          <p:cNvPr id="6" name="Téglalap 5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7" name="Téglalap 6"/>
          <p:cNvSpPr>
            <a:spLocks noChangeArrowheads="1"/>
          </p:cNvSpPr>
          <p:nvPr/>
        </p:nvSpPr>
        <p:spPr bwMode="auto">
          <a:xfrm>
            <a:off x="152400" y="15875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 dirty="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8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0" name="Dia számának helye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5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50854B69-EAEB-40FD-B442-A6C6A8A60C5E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87212557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églalap 4"/>
          <p:cNvSpPr>
            <a:spLocks noChangeArrowheads="1"/>
          </p:cNvSpPr>
          <p:nvPr/>
        </p:nvSpPr>
        <p:spPr bwMode="auto">
          <a:xfrm>
            <a:off x="152400" y="152400"/>
            <a:ext cx="8832850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6" name="Téglalap 20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 smtClean="0">
              <a:solidFill>
                <a:prstClr val="black"/>
              </a:solidFill>
            </a:endParaRPr>
          </a:p>
        </p:txBody>
      </p:sp>
      <p:sp>
        <p:nvSpPr>
          <p:cNvPr id="7" name="Téglalap 23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 smtClean="0">
              <a:solidFill>
                <a:prstClr val="black"/>
              </a:solidFill>
            </a:endParaRPr>
          </a:p>
        </p:txBody>
      </p:sp>
      <p:sp>
        <p:nvSpPr>
          <p:cNvPr id="8" name="Téglalap 24"/>
          <p:cNvSpPr>
            <a:spLocks noChangeArrowheads="1"/>
          </p:cNvSpPr>
          <p:nvPr/>
        </p:nvSpPr>
        <p:spPr bwMode="white">
          <a:xfrm>
            <a:off x="0" y="0"/>
            <a:ext cx="9144000" cy="1190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 smtClean="0">
              <a:solidFill>
                <a:prstClr val="black"/>
              </a:solidFill>
            </a:endParaRPr>
          </a:p>
        </p:txBody>
      </p:sp>
      <p:sp>
        <p:nvSpPr>
          <p:cNvPr id="9" name="Téglalap 25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 smtClean="0">
              <a:solidFill>
                <a:prstClr val="black"/>
              </a:solidFill>
            </a:endParaRPr>
          </a:p>
        </p:txBody>
      </p:sp>
      <p:sp>
        <p:nvSpPr>
          <p:cNvPr id="10" name="Téglalap 9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11" name="Téglalap 10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 dirty="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12" name="Egyenes összekötő 11"/>
          <p:cNvSpPr>
            <a:spLocks noChangeShapeType="1"/>
          </p:cNvSpPr>
          <p:nvPr/>
        </p:nvSpPr>
        <p:spPr bwMode="auto">
          <a:xfrm>
            <a:off x="152400" y="533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13" name="Ellipszis 12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14" name="Ellipszis 13"/>
          <p:cNvSpPr/>
          <p:nvPr/>
        </p:nvSpPr>
        <p:spPr>
          <a:xfrm>
            <a:off x="1390650" y="323850"/>
            <a:ext cx="419100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15" name="Téglalap 14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Szöveg helye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20" name="Tartalom helye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16" name="Dia számának helye 6"/>
          <p:cNvSpPr>
            <a:spLocks noGrp="1"/>
          </p:cNvSpPr>
          <p:nvPr>
            <p:ph type="sldNum" sz="quarter" idx="10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AA983321-B444-4B25-99B6-BED776ADC2C6}" type="slidenum">
              <a:rPr lang="hu-HU">
                <a:solidFill>
                  <a:srgbClr val="8CADAE">
                    <a:shade val="75000"/>
                  </a:srgbClr>
                </a:solidFill>
              </a:rPr>
              <a:pPr>
                <a:defRPr/>
              </a:pPr>
              <a:t>‹#›</a:t>
            </a:fld>
            <a:endParaRPr lang="hu-HU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17" name="Dátum helye 4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8" name="Élőláb helye 5"/>
          <p:cNvSpPr>
            <a:spLocks noGrp="1"/>
          </p:cNvSpPr>
          <p:nvPr>
            <p:ph type="ftr" sz="quarter" idx="12"/>
          </p:nvPr>
        </p:nvSpPr>
        <p:spPr>
          <a:xfrm>
            <a:off x="301625" y="6410325"/>
            <a:ext cx="3382963" cy="36671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39855187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gyenes összekötő 4"/>
          <p:cNvSpPr>
            <a:spLocks noChangeShapeType="1"/>
          </p:cNvSpPr>
          <p:nvPr/>
        </p:nvSpPr>
        <p:spPr bwMode="auto">
          <a:xfrm>
            <a:off x="152400" y="533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6" name="Téglalap 20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 smtClean="0">
              <a:solidFill>
                <a:prstClr val="black"/>
              </a:solidFill>
            </a:endParaRPr>
          </a:p>
        </p:txBody>
      </p:sp>
      <p:sp>
        <p:nvSpPr>
          <p:cNvPr id="7" name="Téglalap 23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 smtClean="0">
              <a:solidFill>
                <a:prstClr val="black"/>
              </a:solidFill>
            </a:endParaRPr>
          </a:p>
        </p:txBody>
      </p:sp>
      <p:sp>
        <p:nvSpPr>
          <p:cNvPr id="8" name="Téglalap 24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 smtClean="0">
              <a:solidFill>
                <a:prstClr val="black"/>
              </a:solidFill>
            </a:endParaRPr>
          </a:p>
        </p:txBody>
      </p:sp>
      <p:sp>
        <p:nvSpPr>
          <p:cNvPr id="9" name="Téglalap 25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 smtClean="0">
              <a:solidFill>
                <a:prstClr val="black"/>
              </a:solidFill>
            </a:endParaRPr>
          </a:p>
        </p:txBody>
      </p:sp>
      <p:sp>
        <p:nvSpPr>
          <p:cNvPr id="10" name="Téglalap 9"/>
          <p:cNvSpPr>
            <a:spLocks noChangeArrowheads="1"/>
          </p:cNvSpPr>
          <p:nvPr/>
        </p:nvSpPr>
        <p:spPr bwMode="auto">
          <a:xfrm>
            <a:off x="152400" y="152400"/>
            <a:ext cx="8832850" cy="301625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11" name="Téglalap 10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12" name="Téglalap 11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 dirty="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13" name="Ellipszis 12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14" name="Ellipszis 13"/>
          <p:cNvSpPr/>
          <p:nvPr/>
        </p:nvSpPr>
        <p:spPr>
          <a:xfrm>
            <a:off x="1390650" y="323850"/>
            <a:ext cx="419100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15" name="Téglalap 14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hu-HU" noProof="0" smtClean="0"/>
              <a:t>Kép beszúrásához kattintson az ikonra</a:t>
            </a:r>
            <a:endParaRPr lang="en-US" noProof="0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16" name="Dia számának helye 6"/>
          <p:cNvSpPr>
            <a:spLocks noGrp="1"/>
          </p:cNvSpPr>
          <p:nvPr>
            <p:ph type="sldNum" sz="quarter" idx="10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AC328E-B175-4A8D-A001-ABC96EA180BE}" type="slidenum">
              <a:rPr lang="hu-HU">
                <a:solidFill>
                  <a:srgbClr val="8CADAE">
                    <a:shade val="75000"/>
                  </a:srgbClr>
                </a:solidFill>
              </a:rPr>
              <a:pPr>
                <a:defRPr/>
              </a:pPr>
              <a:t>‹#›</a:t>
            </a:fld>
            <a:endParaRPr lang="hu-HU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17" name="Dátum helye 4"/>
          <p:cNvSpPr>
            <a:spLocks noGrp="1"/>
          </p:cNvSpPr>
          <p:nvPr>
            <p:ph type="dt" sz="half" idx="11"/>
          </p:nvPr>
        </p:nvSpPr>
        <p:spPr>
          <a:xfrm>
            <a:off x="5788025" y="6405563"/>
            <a:ext cx="30448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8" name="Élőláb helye 5"/>
          <p:cNvSpPr>
            <a:spLocks noGrp="1"/>
          </p:cNvSpPr>
          <p:nvPr>
            <p:ph type="ftr" sz="quarter" idx="12"/>
          </p:nvPr>
        </p:nvSpPr>
        <p:spPr>
          <a:xfrm>
            <a:off x="301625" y="6410325"/>
            <a:ext cx="3584575" cy="36671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62543285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C0B70A-237B-4ABE-93A2-2570D728CDF1}" type="slidenum">
              <a:rPr lang="hu-HU">
                <a:solidFill>
                  <a:srgbClr val="8CADAE">
                    <a:shade val="75000"/>
                  </a:srgbClr>
                </a:solidFill>
              </a:rPr>
              <a:pPr>
                <a:defRPr/>
              </a:pPr>
              <a:t>‹#›</a:t>
            </a:fld>
            <a:endParaRPr lang="hu-HU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201031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Függőleges cím és szöveg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églalap 19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 smtClean="0">
              <a:solidFill>
                <a:prstClr val="black"/>
              </a:solidFill>
            </a:endParaRPr>
          </a:p>
        </p:txBody>
      </p:sp>
      <p:sp>
        <p:nvSpPr>
          <p:cNvPr id="5" name="Téglalap 20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 smtClean="0">
              <a:solidFill>
                <a:prstClr val="black"/>
              </a:solidFill>
            </a:endParaRPr>
          </a:p>
        </p:txBody>
      </p:sp>
      <p:sp>
        <p:nvSpPr>
          <p:cNvPr id="6" name="Téglalap 23"/>
          <p:cNvSpPr>
            <a:spLocks noChangeArrowheads="1"/>
          </p:cNvSpPr>
          <p:nvPr/>
        </p:nvSpPr>
        <p:spPr bwMode="white">
          <a:xfrm>
            <a:off x="0" y="0"/>
            <a:ext cx="9144000" cy="1555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 smtClean="0">
              <a:solidFill>
                <a:prstClr val="black"/>
              </a:solidFill>
            </a:endParaRPr>
          </a:p>
        </p:txBody>
      </p:sp>
      <p:sp>
        <p:nvSpPr>
          <p:cNvPr id="7" name="Téglalap 24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 smtClean="0">
              <a:solidFill>
                <a:prstClr val="black"/>
              </a:solidFill>
            </a:endParaRPr>
          </a:p>
        </p:txBody>
      </p:sp>
      <p:sp>
        <p:nvSpPr>
          <p:cNvPr id="8" name="Téglalap 7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9" name="Téglalap 8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 dirty="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10" name="Egyenes összekötő 9"/>
          <p:cNvSpPr>
            <a:spLocks noChangeShapeType="1"/>
          </p:cNvSpPr>
          <p:nvPr/>
        </p:nvSpPr>
        <p:spPr bwMode="auto">
          <a:xfrm rot="5400000">
            <a:off x="4021137" y="3278188"/>
            <a:ext cx="6245225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11" name="Ellipszis 10"/>
          <p:cNvSpPr/>
          <p:nvPr/>
        </p:nvSpPr>
        <p:spPr>
          <a:xfrm>
            <a:off x="6838950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12" name="Ellipszis 11"/>
          <p:cNvSpPr/>
          <p:nvPr/>
        </p:nvSpPr>
        <p:spPr>
          <a:xfrm>
            <a:off x="6934200" y="3021013"/>
            <a:ext cx="420688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13" name="Dia számának helye 5"/>
          <p:cNvSpPr>
            <a:spLocks noGrp="1"/>
          </p:cNvSpPr>
          <p:nvPr>
            <p:ph type="sldNum" sz="quarter" idx="10"/>
          </p:nvPr>
        </p:nvSpPr>
        <p:spPr>
          <a:xfrm>
            <a:off x="6915150" y="3009900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E80179-7A74-451F-9231-CEF6606234C4}" type="slidenum">
              <a:rPr lang="hu-HU">
                <a:solidFill>
                  <a:srgbClr val="8CADAE">
                    <a:shade val="75000"/>
                  </a:srgbClr>
                </a:solidFill>
              </a:rPr>
              <a:pPr>
                <a:defRPr/>
              </a:pPr>
              <a:t>‹#›</a:t>
            </a:fld>
            <a:endParaRPr lang="hu-HU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14" name="Dátum helye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5" name="Élőláb helye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0037488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ímdia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églalap 19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 smtClean="0">
              <a:solidFill>
                <a:prstClr val="black"/>
              </a:solidFill>
            </a:endParaRPr>
          </a:p>
        </p:txBody>
      </p:sp>
      <p:sp>
        <p:nvSpPr>
          <p:cNvPr id="5" name="Téglalap 20"/>
          <p:cNvSpPr>
            <a:spLocks noChangeArrowheads="1"/>
          </p:cNvSpPr>
          <p:nvPr/>
        </p:nvSpPr>
        <p:spPr bwMode="white">
          <a:xfrm>
            <a:off x="8991600" y="3175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 smtClean="0">
              <a:solidFill>
                <a:prstClr val="black"/>
              </a:solidFill>
            </a:endParaRPr>
          </a:p>
        </p:txBody>
      </p:sp>
      <p:sp>
        <p:nvSpPr>
          <p:cNvPr id="6" name="Téglalap 23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 smtClean="0">
              <a:solidFill>
                <a:prstClr val="black"/>
              </a:solidFill>
            </a:endParaRPr>
          </a:p>
        </p:txBody>
      </p:sp>
      <p:sp>
        <p:nvSpPr>
          <p:cNvPr id="7" name="Téglalap 24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 smtClean="0">
              <a:solidFill>
                <a:prstClr val="black"/>
              </a:solidFill>
            </a:endParaRPr>
          </a:p>
        </p:txBody>
      </p:sp>
      <p:sp>
        <p:nvSpPr>
          <p:cNvPr id="10" name="Téglalap 9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11" name="Egyenes összekötő 10"/>
          <p:cNvSpPr>
            <a:spLocks noChangeShapeType="1"/>
          </p:cNvSpPr>
          <p:nvPr/>
        </p:nvSpPr>
        <p:spPr bwMode="auto">
          <a:xfrm>
            <a:off x="155575" y="241935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12" name="Téglalap 11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 dirty="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13" name="Ellipszis 12"/>
          <p:cNvSpPr/>
          <p:nvPr/>
        </p:nvSpPr>
        <p:spPr>
          <a:xfrm>
            <a:off x="4267200" y="211455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14" name="Ellipszis 13"/>
          <p:cNvSpPr/>
          <p:nvPr/>
        </p:nvSpPr>
        <p:spPr>
          <a:xfrm>
            <a:off x="4362450" y="2209800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9" name="Alcím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hu-HU" smtClean="0"/>
              <a:t>Alcím mintájának szerkesztése</a:t>
            </a:r>
            <a:endParaRPr lang="en-US"/>
          </a:p>
        </p:txBody>
      </p:sp>
      <p:sp>
        <p:nvSpPr>
          <p:cNvPr id="8" name="Cím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15" name="Dátum helye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6" name="Élőláb helye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7" name="Dia számának helye 28"/>
          <p:cNvSpPr>
            <a:spLocks noGrp="1"/>
          </p:cNvSpPr>
          <p:nvPr>
            <p:ph type="sldNum" sz="quarter" idx="12"/>
          </p:nvPr>
        </p:nvSpPr>
        <p:spPr>
          <a:xfrm>
            <a:off x="4343400" y="219868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9FB3A76F-C8EE-48F5-A4DC-FF177AE5CAF8}" type="slidenum">
              <a:rPr lang="hu-HU">
                <a:solidFill>
                  <a:srgbClr val="8CADAE">
                    <a:shade val="75000"/>
                  </a:srgbClr>
                </a:solidFill>
              </a:rPr>
              <a:pPr>
                <a:defRPr/>
              </a:pPr>
              <a:t>‹#›</a:t>
            </a:fld>
            <a:endParaRPr lang="hu-HU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433129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8" name="Tartalom helye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>
          <a:xfrm>
            <a:off x="4362450" y="1027113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458DF5-C382-4D6E-A021-FCF8A824FFD6}" type="slidenum">
              <a:rPr lang="hu-HU">
                <a:solidFill>
                  <a:srgbClr val="8CADAE">
                    <a:shade val="75000"/>
                  </a:srgbClr>
                </a:solidFill>
              </a:rPr>
              <a:pPr>
                <a:defRPr/>
              </a:pPr>
              <a:t>‹#›</a:t>
            </a:fld>
            <a:endParaRPr lang="hu-HU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680478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églalap 1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 smtClean="0">
              <a:solidFill>
                <a:prstClr val="black"/>
              </a:solidFill>
            </a:endParaRPr>
          </a:p>
        </p:txBody>
      </p:sp>
      <p:sp>
        <p:nvSpPr>
          <p:cNvPr id="5" name="Téglalap 20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 smtClean="0">
              <a:solidFill>
                <a:prstClr val="black"/>
              </a:solidFill>
            </a:endParaRPr>
          </a:p>
        </p:txBody>
      </p:sp>
      <p:sp>
        <p:nvSpPr>
          <p:cNvPr id="6" name="Téglalap 23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 smtClean="0">
              <a:solidFill>
                <a:prstClr val="black"/>
              </a:solidFill>
            </a:endParaRPr>
          </a:p>
        </p:txBody>
      </p:sp>
      <p:sp>
        <p:nvSpPr>
          <p:cNvPr id="7" name="Téglalap 24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 smtClean="0">
              <a:solidFill>
                <a:prstClr val="black"/>
              </a:solidFill>
            </a:endParaRPr>
          </a:p>
        </p:txBody>
      </p:sp>
      <p:sp>
        <p:nvSpPr>
          <p:cNvPr id="8" name="Téglalap 25"/>
          <p:cNvSpPr>
            <a:spLocks noChangeArrowheads="1"/>
          </p:cNvSpPr>
          <p:nvPr/>
        </p:nvSpPr>
        <p:spPr bwMode="white">
          <a:xfrm>
            <a:off x="152400" y="2286000"/>
            <a:ext cx="8832850" cy="3048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 smtClean="0">
              <a:solidFill>
                <a:prstClr val="black"/>
              </a:solidFill>
            </a:endParaRPr>
          </a:p>
        </p:txBody>
      </p:sp>
      <p:sp>
        <p:nvSpPr>
          <p:cNvPr id="9" name="Téglalap 26"/>
          <p:cNvSpPr>
            <a:spLocks noChangeArrowheads="1"/>
          </p:cNvSpPr>
          <p:nvPr/>
        </p:nvSpPr>
        <p:spPr bwMode="auto">
          <a:xfrm>
            <a:off x="155575" y="142875"/>
            <a:ext cx="8832850" cy="21399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 smtClean="0">
              <a:solidFill>
                <a:prstClr val="black"/>
              </a:solidFill>
            </a:endParaRPr>
          </a:p>
        </p:txBody>
      </p:sp>
      <p:sp>
        <p:nvSpPr>
          <p:cNvPr id="10" name="Téglalap 9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11" name="Téglalap 10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 dirty="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12" name="Egyenes összekötő 11"/>
          <p:cNvSpPr>
            <a:spLocks noChangeShapeType="1"/>
          </p:cNvSpPr>
          <p:nvPr/>
        </p:nvSpPr>
        <p:spPr bwMode="auto">
          <a:xfrm>
            <a:off x="152400" y="2438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13" name="Ellipszis 12"/>
          <p:cNvSpPr/>
          <p:nvPr/>
        </p:nvSpPr>
        <p:spPr>
          <a:xfrm>
            <a:off x="4267200" y="211455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14" name="Ellipszis 13"/>
          <p:cNvSpPr/>
          <p:nvPr/>
        </p:nvSpPr>
        <p:spPr>
          <a:xfrm>
            <a:off x="4362450" y="2209800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15" name="Élőláb helye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6" name="Dátum helye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7" name="Dia számának helye 5"/>
          <p:cNvSpPr>
            <a:spLocks noGrp="1"/>
          </p:cNvSpPr>
          <p:nvPr>
            <p:ph type="sldNum" sz="quarter" idx="12"/>
          </p:nvPr>
        </p:nvSpPr>
        <p:spPr>
          <a:xfrm>
            <a:off x="4343400" y="219868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414DF1CA-2E52-44A2-A95B-C7F348474C34}" type="slidenum">
              <a:rPr lang="hu-HU">
                <a:solidFill>
                  <a:srgbClr val="8CADAE">
                    <a:shade val="75000"/>
                  </a:srgbClr>
                </a:solidFill>
              </a:rPr>
              <a:pPr>
                <a:defRPr/>
              </a:pPr>
              <a:t>‹#›</a:t>
            </a:fld>
            <a:endParaRPr lang="hu-HU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604337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gyenes összekötő 19"/>
          <p:cNvSpPr>
            <a:spLocks noChangeShapeType="1"/>
          </p:cNvSpPr>
          <p:nvPr/>
        </p:nvSpPr>
        <p:spPr bwMode="auto">
          <a:xfrm flipV="1">
            <a:off x="4562475" y="1576388"/>
            <a:ext cx="9525" cy="4818062"/>
          </a:xfrm>
          <a:prstGeom prst="line">
            <a:avLst/>
          </a:prstGeom>
          <a:noFill/>
          <a:ln w="9525" algn="ctr">
            <a:solidFill>
              <a:schemeClr val="tx2"/>
            </a:solidFill>
            <a:prstDash val="sys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hu-HU" sz="2400" smtClean="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10" name="Tartalom helye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12" name="Tartalom helye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6" name="Dátum helye 4"/>
          <p:cNvSpPr>
            <a:spLocks noGrp="1"/>
          </p:cNvSpPr>
          <p:nvPr>
            <p:ph type="dt" sz="half" idx="10"/>
          </p:nvPr>
        </p:nvSpPr>
        <p:spPr>
          <a:xfrm>
            <a:off x="5791200" y="6410325"/>
            <a:ext cx="30448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8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E9F705-6A05-41A5-97E8-B2A0D7A18FB0}" type="slidenum">
              <a:rPr lang="hu-HU">
                <a:solidFill>
                  <a:srgbClr val="8CADAE">
                    <a:shade val="75000"/>
                  </a:srgbClr>
                </a:solidFill>
              </a:rPr>
              <a:pPr>
                <a:defRPr/>
              </a:pPr>
              <a:t>‹#›</a:t>
            </a:fld>
            <a:endParaRPr lang="hu-HU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863944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Összehasonlítás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gyenes összekötő 19"/>
          <p:cNvSpPr>
            <a:spLocks noChangeShapeType="1"/>
          </p:cNvSpPr>
          <p:nvPr/>
        </p:nvSpPr>
        <p:spPr bwMode="auto">
          <a:xfrm flipV="1">
            <a:off x="4572000" y="2200275"/>
            <a:ext cx="0" cy="4187825"/>
          </a:xfrm>
          <a:prstGeom prst="line">
            <a:avLst/>
          </a:prstGeom>
          <a:noFill/>
          <a:ln w="9525" algn="ctr">
            <a:solidFill>
              <a:schemeClr val="tx2"/>
            </a:solidFill>
            <a:prstDash val="sys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hu-HU" sz="2400" smtClean="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8" name="Téglalap 20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 smtClean="0">
              <a:solidFill>
                <a:prstClr val="black"/>
              </a:solidFill>
            </a:endParaRPr>
          </a:p>
        </p:txBody>
      </p:sp>
      <p:sp>
        <p:nvSpPr>
          <p:cNvPr id="9" name="Téglalap 23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 smtClean="0">
              <a:solidFill>
                <a:prstClr val="black"/>
              </a:solidFill>
            </a:endParaRPr>
          </a:p>
        </p:txBody>
      </p:sp>
      <p:sp>
        <p:nvSpPr>
          <p:cNvPr id="10" name="Téglalap 24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 smtClean="0">
              <a:solidFill>
                <a:prstClr val="black"/>
              </a:solidFill>
            </a:endParaRPr>
          </a:p>
        </p:txBody>
      </p:sp>
      <p:sp>
        <p:nvSpPr>
          <p:cNvPr id="11" name="Téglalap 2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 smtClean="0">
              <a:solidFill>
                <a:prstClr val="black"/>
              </a:solidFill>
            </a:endParaRPr>
          </a:p>
        </p:txBody>
      </p:sp>
      <p:sp>
        <p:nvSpPr>
          <p:cNvPr id="12" name="Téglalap 11"/>
          <p:cNvSpPr/>
          <p:nvPr/>
        </p:nvSpPr>
        <p:spPr>
          <a:xfrm>
            <a:off x="152400" y="1371600"/>
            <a:ext cx="8832850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13" name="Téglalap 12"/>
          <p:cNvSpPr>
            <a:spLocks noChangeArrowheads="1"/>
          </p:cNvSpPr>
          <p:nvPr/>
        </p:nvSpPr>
        <p:spPr bwMode="auto">
          <a:xfrm>
            <a:off x="146050" y="6391275"/>
            <a:ext cx="8832850" cy="31115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14" name="Egyenes összekötő 13"/>
          <p:cNvSpPr>
            <a:spLocks noChangeShapeType="1"/>
          </p:cNvSpPr>
          <p:nvPr/>
        </p:nvSpPr>
        <p:spPr bwMode="auto">
          <a:xfrm>
            <a:off x="152400" y="1279525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15" name="Téglalap 14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 dirty="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16" name="Ellipszis 15"/>
          <p:cNvSpPr/>
          <p:nvPr/>
        </p:nvSpPr>
        <p:spPr>
          <a:xfrm>
            <a:off x="4267200" y="955675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17" name="Ellipszis 16"/>
          <p:cNvSpPr/>
          <p:nvPr/>
        </p:nvSpPr>
        <p:spPr>
          <a:xfrm>
            <a:off x="4362450" y="1050925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24" name="Tartalom helye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26" name="Tartalom helye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23" name="Cím 22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18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9" name="Élőláb helye 7"/>
          <p:cNvSpPr>
            <a:spLocks noGrp="1"/>
          </p:cNvSpPr>
          <p:nvPr>
            <p:ph type="ftr" sz="quarter" idx="11"/>
          </p:nvPr>
        </p:nvSpPr>
        <p:spPr>
          <a:xfrm>
            <a:off x="304800" y="6410325"/>
            <a:ext cx="35814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20" name="Dia számának helye 8"/>
          <p:cNvSpPr>
            <a:spLocks noGrp="1"/>
          </p:cNvSpPr>
          <p:nvPr>
            <p:ph type="sldNum" sz="quarter" idx="12"/>
          </p:nvPr>
        </p:nvSpPr>
        <p:spPr>
          <a:xfrm>
            <a:off x="4343400" y="1042988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A6744CB0-E5A0-4A7F-AFFC-9BFC9DB950AA}" type="slidenum">
              <a:rPr lang="hu-HU">
                <a:solidFill>
                  <a:srgbClr val="8CADAE">
                    <a:shade val="75000"/>
                  </a:srgbClr>
                </a:solidFill>
              </a:rPr>
              <a:pPr>
                <a:defRPr/>
              </a:pPr>
              <a:t>‹#›</a:t>
            </a:fld>
            <a:endParaRPr lang="hu-HU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395446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>
          <a:xfrm>
            <a:off x="4343400" y="1036638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A37744-2FD6-4EE5-87D7-06D38D55637E}" type="slidenum">
              <a:rPr lang="hu-HU">
                <a:solidFill>
                  <a:srgbClr val="8CADAE">
                    <a:shade val="75000"/>
                  </a:srgbClr>
                </a:solidFill>
              </a:rPr>
              <a:pPr>
                <a:defRPr/>
              </a:pPr>
              <a:t>‹#›</a:t>
            </a:fld>
            <a:endParaRPr lang="hu-HU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4156856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9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 smtClean="0">
              <a:solidFill>
                <a:prstClr val="black"/>
              </a:solidFill>
            </a:endParaRPr>
          </a:p>
        </p:txBody>
      </p:sp>
      <p:sp>
        <p:nvSpPr>
          <p:cNvPr id="3" name="Téglalap 20"/>
          <p:cNvSpPr>
            <a:spLocks noChangeArrowheads="1"/>
          </p:cNvSpPr>
          <p:nvPr/>
        </p:nvSpPr>
        <p:spPr bwMode="white">
          <a:xfrm>
            <a:off x="0" y="0"/>
            <a:ext cx="9144000" cy="1555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 smtClean="0">
              <a:solidFill>
                <a:prstClr val="black"/>
              </a:solidFill>
            </a:endParaRPr>
          </a:p>
        </p:txBody>
      </p:sp>
      <p:sp>
        <p:nvSpPr>
          <p:cNvPr id="4" name="Téglalap 23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 smtClean="0">
              <a:solidFill>
                <a:prstClr val="black"/>
              </a:solidFill>
            </a:endParaRPr>
          </a:p>
        </p:txBody>
      </p:sp>
      <p:sp>
        <p:nvSpPr>
          <p:cNvPr id="5" name="Téglalap 24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 smtClean="0">
              <a:solidFill>
                <a:prstClr val="black"/>
              </a:solidFill>
            </a:endParaRPr>
          </a:p>
        </p:txBody>
      </p:sp>
      <p:sp>
        <p:nvSpPr>
          <p:cNvPr id="6" name="Téglalap 5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7" name="Téglalap 6"/>
          <p:cNvSpPr>
            <a:spLocks noChangeArrowheads="1"/>
          </p:cNvSpPr>
          <p:nvPr/>
        </p:nvSpPr>
        <p:spPr bwMode="auto">
          <a:xfrm>
            <a:off x="152400" y="15875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 dirty="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8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0" name="Dia számának helye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5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50854B69-EAEB-40FD-B442-A6C6A8A60C5E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230036388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églalap 4"/>
          <p:cNvSpPr>
            <a:spLocks noChangeArrowheads="1"/>
          </p:cNvSpPr>
          <p:nvPr/>
        </p:nvSpPr>
        <p:spPr bwMode="auto">
          <a:xfrm>
            <a:off x="152400" y="152400"/>
            <a:ext cx="8832850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6" name="Téglalap 20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 smtClean="0">
              <a:solidFill>
                <a:prstClr val="black"/>
              </a:solidFill>
            </a:endParaRPr>
          </a:p>
        </p:txBody>
      </p:sp>
      <p:sp>
        <p:nvSpPr>
          <p:cNvPr id="7" name="Téglalap 23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 smtClean="0">
              <a:solidFill>
                <a:prstClr val="black"/>
              </a:solidFill>
            </a:endParaRPr>
          </a:p>
        </p:txBody>
      </p:sp>
      <p:sp>
        <p:nvSpPr>
          <p:cNvPr id="8" name="Téglalap 24"/>
          <p:cNvSpPr>
            <a:spLocks noChangeArrowheads="1"/>
          </p:cNvSpPr>
          <p:nvPr/>
        </p:nvSpPr>
        <p:spPr bwMode="white">
          <a:xfrm>
            <a:off x="0" y="0"/>
            <a:ext cx="9144000" cy="1190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 smtClean="0">
              <a:solidFill>
                <a:prstClr val="black"/>
              </a:solidFill>
            </a:endParaRPr>
          </a:p>
        </p:txBody>
      </p:sp>
      <p:sp>
        <p:nvSpPr>
          <p:cNvPr id="9" name="Téglalap 25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 smtClean="0">
              <a:solidFill>
                <a:prstClr val="black"/>
              </a:solidFill>
            </a:endParaRPr>
          </a:p>
        </p:txBody>
      </p:sp>
      <p:sp>
        <p:nvSpPr>
          <p:cNvPr id="10" name="Téglalap 9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11" name="Téglalap 10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 dirty="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12" name="Egyenes összekötő 11"/>
          <p:cNvSpPr>
            <a:spLocks noChangeShapeType="1"/>
          </p:cNvSpPr>
          <p:nvPr/>
        </p:nvSpPr>
        <p:spPr bwMode="auto">
          <a:xfrm>
            <a:off x="152400" y="533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13" name="Ellipszis 12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14" name="Ellipszis 13"/>
          <p:cNvSpPr/>
          <p:nvPr/>
        </p:nvSpPr>
        <p:spPr>
          <a:xfrm>
            <a:off x="1390650" y="323850"/>
            <a:ext cx="419100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15" name="Téglalap 14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Szöveg helye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20" name="Tartalom helye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16" name="Dia számának helye 6"/>
          <p:cNvSpPr>
            <a:spLocks noGrp="1"/>
          </p:cNvSpPr>
          <p:nvPr>
            <p:ph type="sldNum" sz="quarter" idx="10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AA983321-B444-4B25-99B6-BED776ADC2C6}" type="slidenum">
              <a:rPr lang="hu-HU">
                <a:solidFill>
                  <a:srgbClr val="8CADAE">
                    <a:shade val="75000"/>
                  </a:srgbClr>
                </a:solidFill>
              </a:rPr>
              <a:pPr>
                <a:defRPr/>
              </a:pPr>
              <a:t>‹#›</a:t>
            </a:fld>
            <a:endParaRPr lang="hu-HU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17" name="Dátum helye 4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8" name="Élőláb helye 5"/>
          <p:cNvSpPr>
            <a:spLocks noGrp="1"/>
          </p:cNvSpPr>
          <p:nvPr>
            <p:ph type="ftr" sz="quarter" idx="12"/>
          </p:nvPr>
        </p:nvSpPr>
        <p:spPr>
          <a:xfrm>
            <a:off x="301625" y="6410325"/>
            <a:ext cx="3382963" cy="36671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38290164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gyenes összekötő 4"/>
          <p:cNvSpPr>
            <a:spLocks noChangeShapeType="1"/>
          </p:cNvSpPr>
          <p:nvPr/>
        </p:nvSpPr>
        <p:spPr bwMode="auto">
          <a:xfrm>
            <a:off x="152400" y="533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6" name="Téglalap 20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 smtClean="0">
              <a:solidFill>
                <a:prstClr val="black"/>
              </a:solidFill>
            </a:endParaRPr>
          </a:p>
        </p:txBody>
      </p:sp>
      <p:sp>
        <p:nvSpPr>
          <p:cNvPr id="7" name="Téglalap 23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 smtClean="0">
              <a:solidFill>
                <a:prstClr val="black"/>
              </a:solidFill>
            </a:endParaRPr>
          </a:p>
        </p:txBody>
      </p:sp>
      <p:sp>
        <p:nvSpPr>
          <p:cNvPr id="8" name="Téglalap 24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 smtClean="0">
              <a:solidFill>
                <a:prstClr val="black"/>
              </a:solidFill>
            </a:endParaRPr>
          </a:p>
        </p:txBody>
      </p:sp>
      <p:sp>
        <p:nvSpPr>
          <p:cNvPr id="9" name="Téglalap 25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 smtClean="0">
              <a:solidFill>
                <a:prstClr val="black"/>
              </a:solidFill>
            </a:endParaRPr>
          </a:p>
        </p:txBody>
      </p:sp>
      <p:sp>
        <p:nvSpPr>
          <p:cNvPr id="10" name="Téglalap 9"/>
          <p:cNvSpPr>
            <a:spLocks noChangeArrowheads="1"/>
          </p:cNvSpPr>
          <p:nvPr/>
        </p:nvSpPr>
        <p:spPr bwMode="auto">
          <a:xfrm>
            <a:off x="152400" y="152400"/>
            <a:ext cx="8832850" cy="301625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11" name="Téglalap 10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12" name="Téglalap 11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 dirty="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13" name="Ellipszis 12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14" name="Ellipszis 13"/>
          <p:cNvSpPr/>
          <p:nvPr/>
        </p:nvSpPr>
        <p:spPr>
          <a:xfrm>
            <a:off x="1390650" y="323850"/>
            <a:ext cx="419100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15" name="Téglalap 14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hu-HU" noProof="0" smtClean="0"/>
              <a:t>Kép beszúrásához kattintson az ikonra</a:t>
            </a:r>
            <a:endParaRPr lang="en-US" noProof="0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16" name="Dia számának helye 6"/>
          <p:cNvSpPr>
            <a:spLocks noGrp="1"/>
          </p:cNvSpPr>
          <p:nvPr>
            <p:ph type="sldNum" sz="quarter" idx="10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AC328E-B175-4A8D-A001-ABC96EA180BE}" type="slidenum">
              <a:rPr lang="hu-HU">
                <a:solidFill>
                  <a:srgbClr val="8CADAE">
                    <a:shade val="75000"/>
                  </a:srgbClr>
                </a:solidFill>
              </a:rPr>
              <a:pPr>
                <a:defRPr/>
              </a:pPr>
              <a:t>‹#›</a:t>
            </a:fld>
            <a:endParaRPr lang="hu-HU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17" name="Dátum helye 4"/>
          <p:cNvSpPr>
            <a:spLocks noGrp="1"/>
          </p:cNvSpPr>
          <p:nvPr>
            <p:ph type="dt" sz="half" idx="11"/>
          </p:nvPr>
        </p:nvSpPr>
        <p:spPr>
          <a:xfrm>
            <a:off x="5788025" y="6405563"/>
            <a:ext cx="30448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8" name="Élőláb helye 5"/>
          <p:cNvSpPr>
            <a:spLocks noGrp="1"/>
          </p:cNvSpPr>
          <p:nvPr>
            <p:ph type="ftr" sz="quarter" idx="12"/>
          </p:nvPr>
        </p:nvSpPr>
        <p:spPr>
          <a:xfrm>
            <a:off x="301625" y="6410325"/>
            <a:ext cx="3584575" cy="36671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22050717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C0B70A-237B-4ABE-93A2-2570D728CDF1}" type="slidenum">
              <a:rPr lang="hu-HU">
                <a:solidFill>
                  <a:srgbClr val="8CADAE">
                    <a:shade val="75000"/>
                  </a:srgbClr>
                </a:solidFill>
              </a:rPr>
              <a:pPr>
                <a:defRPr/>
              </a:pPr>
              <a:t>‹#›</a:t>
            </a:fld>
            <a:endParaRPr lang="hu-HU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119088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Függőleges cím és szöveg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églalap 19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 smtClean="0">
              <a:solidFill>
                <a:prstClr val="black"/>
              </a:solidFill>
            </a:endParaRPr>
          </a:p>
        </p:txBody>
      </p:sp>
      <p:sp>
        <p:nvSpPr>
          <p:cNvPr id="5" name="Téglalap 20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 smtClean="0">
              <a:solidFill>
                <a:prstClr val="black"/>
              </a:solidFill>
            </a:endParaRPr>
          </a:p>
        </p:txBody>
      </p:sp>
      <p:sp>
        <p:nvSpPr>
          <p:cNvPr id="6" name="Téglalap 23"/>
          <p:cNvSpPr>
            <a:spLocks noChangeArrowheads="1"/>
          </p:cNvSpPr>
          <p:nvPr/>
        </p:nvSpPr>
        <p:spPr bwMode="white">
          <a:xfrm>
            <a:off x="0" y="0"/>
            <a:ext cx="9144000" cy="1555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 smtClean="0">
              <a:solidFill>
                <a:prstClr val="black"/>
              </a:solidFill>
            </a:endParaRPr>
          </a:p>
        </p:txBody>
      </p:sp>
      <p:sp>
        <p:nvSpPr>
          <p:cNvPr id="7" name="Téglalap 24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 smtClean="0">
              <a:solidFill>
                <a:prstClr val="black"/>
              </a:solidFill>
            </a:endParaRPr>
          </a:p>
        </p:txBody>
      </p:sp>
      <p:sp>
        <p:nvSpPr>
          <p:cNvPr id="8" name="Téglalap 7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9" name="Téglalap 8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 dirty="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10" name="Egyenes összekötő 9"/>
          <p:cNvSpPr>
            <a:spLocks noChangeShapeType="1"/>
          </p:cNvSpPr>
          <p:nvPr/>
        </p:nvSpPr>
        <p:spPr bwMode="auto">
          <a:xfrm rot="5400000">
            <a:off x="4021137" y="3278188"/>
            <a:ext cx="6245225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11" name="Ellipszis 10"/>
          <p:cNvSpPr/>
          <p:nvPr/>
        </p:nvSpPr>
        <p:spPr>
          <a:xfrm>
            <a:off x="6838950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12" name="Ellipszis 11"/>
          <p:cNvSpPr/>
          <p:nvPr/>
        </p:nvSpPr>
        <p:spPr>
          <a:xfrm>
            <a:off x="6934200" y="3021013"/>
            <a:ext cx="420688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13" name="Dia számának helye 5"/>
          <p:cNvSpPr>
            <a:spLocks noGrp="1"/>
          </p:cNvSpPr>
          <p:nvPr>
            <p:ph type="sldNum" sz="quarter" idx="10"/>
          </p:nvPr>
        </p:nvSpPr>
        <p:spPr>
          <a:xfrm>
            <a:off x="6915150" y="3009900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E80179-7A74-451F-9231-CEF6606234C4}" type="slidenum">
              <a:rPr lang="hu-HU">
                <a:solidFill>
                  <a:srgbClr val="8CADAE">
                    <a:shade val="75000"/>
                  </a:srgbClr>
                </a:solidFill>
              </a:rPr>
              <a:pPr>
                <a:defRPr/>
              </a:pPr>
              <a:t>‹#›</a:t>
            </a:fld>
            <a:endParaRPr lang="hu-HU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14" name="Dátum helye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5" name="Élőláb helye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7676663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hu-HU" smtClean="0"/>
              <a:t>Alcím mintájának szerkesztése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BE3E8-4727-4AF7-9A29-E4E84D169D75}" type="datetimeFigureOut">
              <a:rPr lang="hu-HU" smtClean="0"/>
              <a:t>2014.08.25.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DA867-F4AB-40B6-B16C-2C147E1FA166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BE3E8-4727-4AF7-9A29-E4E84D169D75}" type="datetimeFigureOut">
              <a:rPr lang="hu-HU" smtClean="0"/>
              <a:t>2014.08.25.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DA867-F4AB-40B6-B16C-2C147E1FA166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BE3E8-4727-4AF7-9A29-E4E84D169D75}" type="datetimeFigureOut">
              <a:rPr lang="hu-HU" smtClean="0"/>
              <a:t>2014.08.25.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DA867-F4AB-40B6-B16C-2C147E1FA166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BE3E8-4727-4AF7-9A29-E4E84D169D75}" type="datetimeFigureOut">
              <a:rPr lang="hu-HU" smtClean="0"/>
              <a:t>2014.08.25.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DA867-F4AB-40B6-B16C-2C147E1FA166}" type="slidenum">
              <a:rPr lang="hu-HU" smtClean="0"/>
              <a:t>‹#›</a:t>
            </a:fld>
            <a:endParaRPr lang="hu-H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hu-HU" smtClean="0"/>
              <a:t>Mintaszöveg szerkesztése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hu-HU" smtClean="0"/>
              <a:t>Mintaszöveg szerkesztése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BE3E8-4727-4AF7-9A29-E4E84D169D75}" type="datetimeFigureOut">
              <a:rPr lang="hu-HU" smtClean="0"/>
              <a:t>2014.08.25.</a:t>
            </a:fld>
            <a:endParaRPr lang="hu-H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DA867-F4AB-40B6-B16C-2C147E1FA166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BE3E8-4727-4AF7-9A29-E4E84D169D75}" type="datetimeFigureOut">
              <a:rPr lang="hu-HU" smtClean="0"/>
              <a:t>2014.08.25.</a:t>
            </a:fld>
            <a:endParaRPr lang="hu-H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DA867-F4AB-40B6-B16C-2C147E1FA166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BE3E8-4727-4AF7-9A29-E4E84D169D75}" type="datetimeFigureOut">
              <a:rPr lang="hu-HU" smtClean="0"/>
              <a:t>2014.08.25.</a:t>
            </a:fld>
            <a:endParaRPr lang="hu-H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DA867-F4AB-40B6-B16C-2C147E1FA166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BE3E8-4727-4AF7-9A29-E4E84D169D75}" type="datetimeFigureOut">
              <a:rPr lang="hu-HU" smtClean="0"/>
              <a:t>2014.08.25.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1ADA867-F4AB-40B6-B16C-2C147E1FA166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BE3E8-4727-4AF7-9A29-E4E84D169D75}" type="datetimeFigureOut">
              <a:rPr lang="hu-HU" smtClean="0"/>
              <a:t>2014.08.25.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DA867-F4AB-40B6-B16C-2C147E1FA166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BE3E8-4727-4AF7-9A29-E4E84D169D75}" type="datetimeFigureOut">
              <a:rPr lang="hu-HU" smtClean="0"/>
              <a:t>2014.08.25.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DA867-F4AB-40B6-B16C-2C147E1FA166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BE3E8-4727-4AF7-9A29-E4E84D169D75}" type="datetimeFigureOut">
              <a:rPr lang="hu-HU" smtClean="0"/>
              <a:t>2014.08.25.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DA867-F4AB-40B6-B16C-2C147E1FA166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5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églalap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>
              <a:solidFill>
                <a:prstClr val="black"/>
              </a:solidFill>
            </a:endParaRPr>
          </a:p>
        </p:txBody>
      </p:sp>
      <p:sp>
        <p:nvSpPr>
          <p:cNvPr id="1027" name="Téglalap 15"/>
          <p:cNvSpPr>
            <a:spLocks noChangeArrowheads="1"/>
          </p:cNvSpPr>
          <p:nvPr/>
        </p:nvSpPr>
        <p:spPr bwMode="white">
          <a:xfrm>
            <a:off x="0" y="0"/>
            <a:ext cx="9144000" cy="13938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>
              <a:solidFill>
                <a:prstClr val="black"/>
              </a:solidFill>
            </a:endParaRPr>
          </a:p>
        </p:txBody>
      </p:sp>
      <p:sp>
        <p:nvSpPr>
          <p:cNvPr id="1028" name="Téglalap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>
              <a:solidFill>
                <a:prstClr val="black"/>
              </a:solidFill>
            </a:endParaRPr>
          </a:p>
        </p:txBody>
      </p:sp>
      <p:sp>
        <p:nvSpPr>
          <p:cNvPr id="1029" name="Téglalap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>
              <a:solidFill>
                <a:prstClr val="black"/>
              </a:solidFill>
            </a:endParaRPr>
          </a:p>
        </p:txBody>
      </p:sp>
      <p:sp>
        <p:nvSpPr>
          <p:cNvPr id="9" name="Téglalap 8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14" name="Dátum helye 13"/>
          <p:cNvSpPr>
            <a:spLocks noGrp="1"/>
          </p:cNvSpPr>
          <p:nvPr>
            <p:ph type="dt" sz="half" idx="2"/>
          </p:nvPr>
        </p:nvSpPr>
        <p:spPr>
          <a:xfrm>
            <a:off x="5791200" y="6405563"/>
            <a:ext cx="3044825" cy="3651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hu-HU">
              <a:latin typeface="Times New Roman" pitchFamily="18" charset="0"/>
            </a:endParaRPr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3"/>
          </p:nvPr>
        </p:nvSpPr>
        <p:spPr>
          <a:xfrm>
            <a:off x="304800" y="6410325"/>
            <a:ext cx="3581400" cy="366713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hu-HU">
              <a:latin typeface="Times New Roman" pitchFamily="18" charset="0"/>
            </a:endParaRPr>
          </a:p>
        </p:txBody>
      </p:sp>
      <p:sp>
        <p:nvSpPr>
          <p:cNvPr id="8" name="Téglalap 7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 dirty="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10" name="Egyenes összekötő 9"/>
          <p:cNvSpPr>
            <a:spLocks noChangeShapeType="1"/>
          </p:cNvSpPr>
          <p:nvPr/>
        </p:nvSpPr>
        <p:spPr bwMode="auto">
          <a:xfrm>
            <a:off x="152400" y="1276350"/>
            <a:ext cx="8832850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12" name="Ellipszis 11"/>
          <p:cNvSpPr/>
          <p:nvPr/>
        </p:nvSpPr>
        <p:spPr>
          <a:xfrm>
            <a:off x="4267200" y="955675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15" name="Ellipszis 14"/>
          <p:cNvSpPr/>
          <p:nvPr/>
        </p:nvSpPr>
        <p:spPr>
          <a:xfrm>
            <a:off x="4362450" y="1050925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23" name="Dia számának helye 22"/>
          <p:cNvSpPr>
            <a:spLocks noGrp="1"/>
          </p:cNvSpPr>
          <p:nvPr>
            <p:ph type="sldNum" sz="quarter" idx="4"/>
          </p:nvPr>
        </p:nvSpPr>
        <p:spPr>
          <a:xfrm>
            <a:off x="4343400" y="1039813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E26BF34-E41F-4B33-B3A6-7C2E746876AC}" type="slidenum">
              <a:rPr lang="hu-HU">
                <a:solidFill>
                  <a:srgbClr val="8CADAE">
                    <a:shade val="75000"/>
                  </a:srgbClr>
                </a:solidFill>
                <a:latin typeface="Times New Roman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hu-HU">
              <a:solidFill>
                <a:srgbClr val="8CADAE">
                  <a:shade val="75000"/>
                </a:srgbClr>
              </a:solidFill>
              <a:latin typeface="Times New Roman" pitchFamily="18" charset="0"/>
            </a:endParaRPr>
          </a:p>
        </p:txBody>
      </p:sp>
      <p:sp>
        <p:nvSpPr>
          <p:cNvPr id="1038" name="Cím helye 21"/>
          <p:cNvSpPr>
            <a:spLocks noGrp="1"/>
          </p:cNvSpPr>
          <p:nvPr>
            <p:ph type="title"/>
          </p:nvPr>
        </p:nvSpPr>
        <p:spPr bwMode="auto">
          <a:xfrm>
            <a:off x="301625" y="228600"/>
            <a:ext cx="8534400" cy="75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hu-HU" smtClean="0"/>
              <a:t>Mintacím szerkesztése</a:t>
            </a:r>
            <a:endParaRPr lang="en-US" altLang="hu-HU" smtClean="0"/>
          </a:p>
        </p:txBody>
      </p:sp>
      <p:sp>
        <p:nvSpPr>
          <p:cNvPr id="1039" name="Szöveg helye 12"/>
          <p:cNvSpPr>
            <a:spLocks noGrp="1"/>
          </p:cNvSpPr>
          <p:nvPr>
            <p:ph type="body" idx="1"/>
          </p:nvPr>
        </p:nvSpPr>
        <p:spPr bwMode="auto">
          <a:xfrm>
            <a:off x="301625" y="1524000"/>
            <a:ext cx="8534400" cy="459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hu-HU" smtClean="0"/>
              <a:t>Mintaszöveg szerkesztése</a:t>
            </a:r>
          </a:p>
          <a:p>
            <a:pPr lvl="1"/>
            <a:r>
              <a:rPr lang="hu-HU" altLang="hu-HU" smtClean="0"/>
              <a:t>Második szint</a:t>
            </a:r>
          </a:p>
          <a:p>
            <a:pPr lvl="2"/>
            <a:r>
              <a:rPr lang="hu-HU" altLang="hu-HU" smtClean="0"/>
              <a:t>Harmadik szint</a:t>
            </a:r>
          </a:p>
          <a:p>
            <a:pPr lvl="3"/>
            <a:r>
              <a:rPr lang="hu-HU" altLang="hu-HU" smtClean="0"/>
              <a:t>Negyedik szint</a:t>
            </a:r>
          </a:p>
          <a:p>
            <a:pPr lvl="4"/>
            <a:r>
              <a:rPr lang="hu-HU" altLang="hu-HU" smtClean="0"/>
              <a:t>Ötödik szint</a:t>
            </a:r>
            <a:endParaRPr lang="en-US" altLang="hu-HU" smtClean="0"/>
          </a:p>
        </p:txBody>
      </p:sp>
    </p:spTree>
    <p:extLst>
      <p:ext uri="{BB962C8B-B14F-4D97-AF65-F5344CB8AC3E}">
        <p14:creationId xmlns:p14="http://schemas.microsoft.com/office/powerpoint/2010/main" val="40793885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300" kern="1200">
          <a:solidFill>
            <a:srgbClr val="7B9899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730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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325" indent="-228600" algn="l" rtl="0" eaLnBrk="0" fontAlgn="base" hangingPunct="0">
        <a:spcBef>
          <a:spcPct val="20000"/>
        </a:spcBef>
        <a:spcAft>
          <a:spcPct val="0"/>
        </a:spcAft>
        <a:buClr>
          <a:srgbClr val="8CADAE"/>
        </a:buClr>
        <a:buSzPct val="75000"/>
        <a:buFont typeface="Wingdings 2" pitchFamily="18" charset="2"/>
        <a:buChar char="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0" fontAlgn="base" hangingPunct="0">
        <a:spcBef>
          <a:spcPct val="20000"/>
        </a:spcBef>
        <a:spcAft>
          <a:spcPct val="0"/>
        </a:spcAft>
        <a:buClr>
          <a:srgbClr val="8C7B70"/>
        </a:buClr>
        <a:buSzPct val="70000"/>
        <a:buFont typeface="Wingdings" pitchFamily="2" charset="2"/>
        <a:buChar char="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ct val="20000"/>
        </a:spcBef>
        <a:spcAft>
          <a:spcPct val="0"/>
        </a:spcAft>
        <a:buClr>
          <a:srgbClr val="8FB08C"/>
        </a:buClr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églalap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>
              <a:solidFill>
                <a:prstClr val="black"/>
              </a:solidFill>
            </a:endParaRPr>
          </a:p>
        </p:txBody>
      </p:sp>
      <p:sp>
        <p:nvSpPr>
          <p:cNvPr id="1027" name="Téglalap 15"/>
          <p:cNvSpPr>
            <a:spLocks noChangeArrowheads="1"/>
          </p:cNvSpPr>
          <p:nvPr/>
        </p:nvSpPr>
        <p:spPr bwMode="white">
          <a:xfrm>
            <a:off x="0" y="0"/>
            <a:ext cx="9144000" cy="13938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>
              <a:solidFill>
                <a:prstClr val="black"/>
              </a:solidFill>
            </a:endParaRPr>
          </a:p>
        </p:txBody>
      </p:sp>
      <p:sp>
        <p:nvSpPr>
          <p:cNvPr id="1028" name="Téglalap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>
              <a:solidFill>
                <a:prstClr val="black"/>
              </a:solidFill>
            </a:endParaRPr>
          </a:p>
        </p:txBody>
      </p:sp>
      <p:sp>
        <p:nvSpPr>
          <p:cNvPr id="1029" name="Téglalap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>
              <a:solidFill>
                <a:prstClr val="black"/>
              </a:solidFill>
            </a:endParaRPr>
          </a:p>
        </p:txBody>
      </p:sp>
      <p:sp>
        <p:nvSpPr>
          <p:cNvPr id="9" name="Téglalap 8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14" name="Dátum helye 13"/>
          <p:cNvSpPr>
            <a:spLocks noGrp="1"/>
          </p:cNvSpPr>
          <p:nvPr>
            <p:ph type="dt" sz="half" idx="2"/>
          </p:nvPr>
        </p:nvSpPr>
        <p:spPr>
          <a:xfrm>
            <a:off x="5791200" y="6405563"/>
            <a:ext cx="3044825" cy="3651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hu-HU">
              <a:latin typeface="Times New Roman" pitchFamily="18" charset="0"/>
            </a:endParaRPr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3"/>
          </p:nvPr>
        </p:nvSpPr>
        <p:spPr>
          <a:xfrm>
            <a:off x="304800" y="6410325"/>
            <a:ext cx="3581400" cy="366713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hu-HU">
              <a:latin typeface="Times New Roman" pitchFamily="18" charset="0"/>
            </a:endParaRPr>
          </a:p>
        </p:txBody>
      </p:sp>
      <p:sp>
        <p:nvSpPr>
          <p:cNvPr id="8" name="Téglalap 7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 dirty="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10" name="Egyenes összekötő 9"/>
          <p:cNvSpPr>
            <a:spLocks noChangeShapeType="1"/>
          </p:cNvSpPr>
          <p:nvPr/>
        </p:nvSpPr>
        <p:spPr bwMode="auto">
          <a:xfrm>
            <a:off x="152400" y="1276350"/>
            <a:ext cx="8832850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12" name="Ellipszis 11"/>
          <p:cNvSpPr/>
          <p:nvPr/>
        </p:nvSpPr>
        <p:spPr>
          <a:xfrm>
            <a:off x="4267200" y="955675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15" name="Ellipszis 14"/>
          <p:cNvSpPr/>
          <p:nvPr/>
        </p:nvSpPr>
        <p:spPr>
          <a:xfrm>
            <a:off x="4362450" y="1050925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23" name="Dia számának helye 22"/>
          <p:cNvSpPr>
            <a:spLocks noGrp="1"/>
          </p:cNvSpPr>
          <p:nvPr>
            <p:ph type="sldNum" sz="quarter" idx="4"/>
          </p:nvPr>
        </p:nvSpPr>
        <p:spPr>
          <a:xfrm>
            <a:off x="4343400" y="1039813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E26BF34-E41F-4B33-B3A6-7C2E746876AC}" type="slidenum">
              <a:rPr lang="hu-HU">
                <a:solidFill>
                  <a:srgbClr val="8CADAE">
                    <a:shade val="75000"/>
                  </a:srgbClr>
                </a:solidFill>
                <a:latin typeface="Times New Roman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hu-HU">
              <a:solidFill>
                <a:srgbClr val="8CADAE">
                  <a:shade val="75000"/>
                </a:srgbClr>
              </a:solidFill>
              <a:latin typeface="Times New Roman" pitchFamily="18" charset="0"/>
            </a:endParaRPr>
          </a:p>
        </p:txBody>
      </p:sp>
      <p:sp>
        <p:nvSpPr>
          <p:cNvPr id="1038" name="Cím helye 21"/>
          <p:cNvSpPr>
            <a:spLocks noGrp="1"/>
          </p:cNvSpPr>
          <p:nvPr>
            <p:ph type="title"/>
          </p:nvPr>
        </p:nvSpPr>
        <p:spPr bwMode="auto">
          <a:xfrm>
            <a:off x="301625" y="228600"/>
            <a:ext cx="8534400" cy="75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hu-HU" smtClean="0"/>
              <a:t>Mintacím szerkesztése</a:t>
            </a:r>
            <a:endParaRPr lang="en-US" altLang="hu-HU" smtClean="0"/>
          </a:p>
        </p:txBody>
      </p:sp>
      <p:sp>
        <p:nvSpPr>
          <p:cNvPr id="1039" name="Szöveg helye 12"/>
          <p:cNvSpPr>
            <a:spLocks noGrp="1"/>
          </p:cNvSpPr>
          <p:nvPr>
            <p:ph type="body" idx="1"/>
          </p:nvPr>
        </p:nvSpPr>
        <p:spPr bwMode="auto">
          <a:xfrm>
            <a:off x="301625" y="1524000"/>
            <a:ext cx="8534400" cy="459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hu-HU" smtClean="0"/>
              <a:t>Mintaszöveg szerkesztése</a:t>
            </a:r>
          </a:p>
          <a:p>
            <a:pPr lvl="1"/>
            <a:r>
              <a:rPr lang="hu-HU" altLang="hu-HU" smtClean="0"/>
              <a:t>Második szint</a:t>
            </a:r>
          </a:p>
          <a:p>
            <a:pPr lvl="2"/>
            <a:r>
              <a:rPr lang="hu-HU" altLang="hu-HU" smtClean="0"/>
              <a:t>Harmadik szint</a:t>
            </a:r>
          </a:p>
          <a:p>
            <a:pPr lvl="3"/>
            <a:r>
              <a:rPr lang="hu-HU" altLang="hu-HU" smtClean="0"/>
              <a:t>Negyedik szint</a:t>
            </a:r>
          </a:p>
          <a:p>
            <a:pPr lvl="4"/>
            <a:r>
              <a:rPr lang="hu-HU" altLang="hu-HU" smtClean="0"/>
              <a:t>Ötödik szint</a:t>
            </a:r>
            <a:endParaRPr lang="en-US" altLang="hu-HU" smtClean="0"/>
          </a:p>
        </p:txBody>
      </p:sp>
    </p:spTree>
    <p:extLst>
      <p:ext uri="{BB962C8B-B14F-4D97-AF65-F5344CB8AC3E}">
        <p14:creationId xmlns:p14="http://schemas.microsoft.com/office/powerpoint/2010/main" val="9127144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300" kern="1200">
          <a:solidFill>
            <a:srgbClr val="7B9899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730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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325" indent="-228600" algn="l" rtl="0" eaLnBrk="0" fontAlgn="base" hangingPunct="0">
        <a:spcBef>
          <a:spcPct val="20000"/>
        </a:spcBef>
        <a:spcAft>
          <a:spcPct val="0"/>
        </a:spcAft>
        <a:buClr>
          <a:srgbClr val="8CADAE"/>
        </a:buClr>
        <a:buSzPct val="75000"/>
        <a:buFont typeface="Wingdings 2" pitchFamily="18" charset="2"/>
        <a:buChar char="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0" fontAlgn="base" hangingPunct="0">
        <a:spcBef>
          <a:spcPct val="20000"/>
        </a:spcBef>
        <a:spcAft>
          <a:spcPct val="0"/>
        </a:spcAft>
        <a:buClr>
          <a:srgbClr val="8C7B70"/>
        </a:buClr>
        <a:buSzPct val="70000"/>
        <a:buFont typeface="Wingdings" pitchFamily="2" charset="2"/>
        <a:buChar char="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ct val="20000"/>
        </a:spcBef>
        <a:spcAft>
          <a:spcPct val="0"/>
        </a:spcAft>
        <a:buClr>
          <a:srgbClr val="8FB08C"/>
        </a:buClr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zöveg helye 8"/>
          <p:cNvSpPr>
            <a:spLocks noGrp="1"/>
          </p:cNvSpPr>
          <p:nvPr>
            <p:ph type="body" idx="1"/>
          </p:nvPr>
        </p:nvSpPr>
        <p:spPr bwMode="auto">
          <a:xfrm>
            <a:off x="457200" y="1447800"/>
            <a:ext cx="8229600" cy="467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hu-HU" smtClean="0"/>
              <a:t>Mintaszöveg szerkesztése</a:t>
            </a:r>
          </a:p>
          <a:p>
            <a:pPr lvl="1"/>
            <a:r>
              <a:rPr lang="hu-HU" altLang="hu-HU" smtClean="0"/>
              <a:t>Második szint</a:t>
            </a:r>
          </a:p>
          <a:p>
            <a:pPr lvl="2"/>
            <a:r>
              <a:rPr lang="hu-HU" altLang="hu-HU" smtClean="0"/>
              <a:t>Harmadik szint</a:t>
            </a:r>
          </a:p>
          <a:p>
            <a:pPr lvl="3"/>
            <a:r>
              <a:rPr lang="hu-HU" altLang="hu-HU" smtClean="0"/>
              <a:t>Negyedik szint</a:t>
            </a:r>
          </a:p>
          <a:p>
            <a:pPr lvl="4"/>
            <a:r>
              <a:rPr lang="hu-HU" altLang="hu-HU" smtClean="0"/>
              <a:t>Ötödik szint</a:t>
            </a:r>
            <a:endParaRPr lang="en-US" altLang="hu-HU" smtClean="0"/>
          </a:p>
        </p:txBody>
      </p:sp>
      <p:sp>
        <p:nvSpPr>
          <p:cNvPr id="24" name="Dátum helye 23"/>
          <p:cNvSpPr>
            <a:spLocks noGrp="1"/>
          </p:cNvSpPr>
          <p:nvPr>
            <p:ph type="dt" sz="half" idx="2"/>
          </p:nvPr>
        </p:nvSpPr>
        <p:spPr>
          <a:xfrm>
            <a:off x="5791200" y="6203950"/>
            <a:ext cx="2590800" cy="38417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hu-HU">
              <a:solidFill>
                <a:srgbClr val="FEFAC9"/>
              </a:solidFill>
              <a:latin typeface="Times New Roman" pitchFamily="18" charset="0"/>
            </a:endParaRPr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3"/>
          </p:nvPr>
        </p:nvSpPr>
        <p:spPr>
          <a:xfrm>
            <a:off x="2133600" y="6203950"/>
            <a:ext cx="3581400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hu-HU">
              <a:solidFill>
                <a:srgbClr val="FEFAC9"/>
              </a:solidFill>
              <a:latin typeface="Times New Roman" pitchFamily="18" charset="0"/>
            </a:endParaRPr>
          </a:p>
        </p:txBody>
      </p:sp>
      <p:sp>
        <p:nvSpPr>
          <p:cNvPr id="22" name="Dia számának helye 21"/>
          <p:cNvSpPr>
            <a:spLocks noGrp="1"/>
          </p:cNvSpPr>
          <p:nvPr>
            <p:ph type="sldNum" sz="quarter" idx="4"/>
          </p:nvPr>
        </p:nvSpPr>
        <p:spPr>
          <a:xfrm>
            <a:off x="8410575" y="6181725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A125B0F-5D08-479B-B467-7929D1E4BE8D}" type="slidenum">
              <a:rPr lang="hu-HU">
                <a:solidFill>
                  <a:srgbClr val="FEFAC9"/>
                </a:solidFill>
                <a:latin typeface="Times New Roman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hu-HU">
              <a:solidFill>
                <a:srgbClr val="FEFAC9"/>
              </a:solidFill>
              <a:latin typeface="Times New Roman" pitchFamily="18" charset="0"/>
            </a:endParaRPr>
          </a:p>
        </p:txBody>
      </p:sp>
      <p:sp>
        <p:nvSpPr>
          <p:cNvPr id="5" name="Cím helye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lang="hu-HU" smtClean="0"/>
              <a:t>Mintacím szerkesztése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474862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39" r:id="rId1"/>
    <p:sldLayoutId id="2147483740" r:id="rId2"/>
    <p:sldLayoutId id="2147483741" r:id="rId3"/>
    <p:sldLayoutId id="2147483742" r:id="rId4"/>
    <p:sldLayoutId id="2147483743" r:id="rId5"/>
    <p:sldLayoutId id="2147483744" r:id="rId6"/>
    <p:sldLayoutId id="2147483745" r:id="rId7"/>
    <p:sldLayoutId id="2147483746" r:id="rId8"/>
    <p:sldLayoutId id="2147483747" r:id="rId9"/>
    <p:sldLayoutId id="2147483748" r:id="rId10"/>
    <p:sldLayoutId id="2147483749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lang="en-US" sz="4200" kern="1200" spc="-10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2"/>
        </a:buClr>
        <a:buSzPct val="8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ts val="300"/>
        </a:spcBef>
        <a:spcAft>
          <a:spcPct val="0"/>
        </a:spcAft>
        <a:buClr>
          <a:srgbClr val="D6903D"/>
        </a:buClr>
        <a:buSzPct val="85000"/>
        <a:buFont typeface="Wingdings 2" pitchFamily="18" charset="2"/>
        <a:buChar char=""/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4888" indent="-228600" algn="l" rtl="0" eaLnBrk="0" fontAlgn="base" hangingPunct="0">
        <a:spcBef>
          <a:spcPts val="300"/>
        </a:spcBef>
        <a:spcAft>
          <a:spcPct val="0"/>
        </a:spcAft>
        <a:buClr>
          <a:srgbClr val="B37732"/>
        </a:buClr>
        <a:buSzPct val="85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28600" algn="l" rtl="0" eaLnBrk="0" fontAlgn="base" hangingPunct="0">
        <a:spcBef>
          <a:spcPts val="300"/>
        </a:spcBef>
        <a:spcAft>
          <a:spcPct val="0"/>
        </a:spcAft>
        <a:buClr>
          <a:srgbClr val="D6903D"/>
        </a:buClr>
        <a:buSzPct val="85000"/>
        <a:buFont typeface="Wingdings 2" pitchFamily="18" charset="2"/>
        <a:buChar char="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163" indent="-228600" algn="l" rtl="0" eaLnBrk="0" fontAlgn="base" hangingPunct="0">
        <a:spcBef>
          <a:spcPts val="338"/>
        </a:spcBef>
        <a:spcAft>
          <a:spcPct val="0"/>
        </a:spcAft>
        <a:buClr>
          <a:srgbClr val="D6903D"/>
        </a:buClr>
        <a:buSzPct val="85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églalap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 smtClean="0">
              <a:solidFill>
                <a:prstClr val="black"/>
              </a:solidFill>
            </a:endParaRPr>
          </a:p>
        </p:txBody>
      </p:sp>
      <p:sp>
        <p:nvSpPr>
          <p:cNvPr id="1027" name="Téglalap 15"/>
          <p:cNvSpPr>
            <a:spLocks noChangeArrowheads="1"/>
          </p:cNvSpPr>
          <p:nvPr/>
        </p:nvSpPr>
        <p:spPr bwMode="white">
          <a:xfrm>
            <a:off x="0" y="0"/>
            <a:ext cx="9144000" cy="13938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 smtClean="0">
              <a:solidFill>
                <a:prstClr val="black"/>
              </a:solidFill>
            </a:endParaRPr>
          </a:p>
        </p:txBody>
      </p:sp>
      <p:sp>
        <p:nvSpPr>
          <p:cNvPr id="1028" name="Téglalap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 smtClean="0">
              <a:solidFill>
                <a:prstClr val="black"/>
              </a:solidFill>
            </a:endParaRPr>
          </a:p>
        </p:txBody>
      </p:sp>
      <p:sp>
        <p:nvSpPr>
          <p:cNvPr id="1029" name="Téglalap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 smtClean="0">
              <a:solidFill>
                <a:prstClr val="black"/>
              </a:solidFill>
            </a:endParaRPr>
          </a:p>
        </p:txBody>
      </p:sp>
      <p:sp>
        <p:nvSpPr>
          <p:cNvPr id="9" name="Téglalap 8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14" name="Dátum helye 13"/>
          <p:cNvSpPr>
            <a:spLocks noGrp="1"/>
          </p:cNvSpPr>
          <p:nvPr>
            <p:ph type="dt" sz="half" idx="2"/>
          </p:nvPr>
        </p:nvSpPr>
        <p:spPr>
          <a:xfrm>
            <a:off x="5791200" y="6405563"/>
            <a:ext cx="3044825" cy="3651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hu-HU">
              <a:latin typeface="Times New Roman" pitchFamily="18" charset="0"/>
            </a:endParaRPr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3"/>
          </p:nvPr>
        </p:nvSpPr>
        <p:spPr>
          <a:xfrm>
            <a:off x="304800" y="6410325"/>
            <a:ext cx="3581400" cy="366713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hu-HU">
              <a:latin typeface="Times New Roman" pitchFamily="18" charset="0"/>
            </a:endParaRPr>
          </a:p>
        </p:txBody>
      </p:sp>
      <p:sp>
        <p:nvSpPr>
          <p:cNvPr id="8" name="Téglalap 7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 dirty="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10" name="Egyenes összekötő 9"/>
          <p:cNvSpPr>
            <a:spLocks noChangeShapeType="1"/>
          </p:cNvSpPr>
          <p:nvPr/>
        </p:nvSpPr>
        <p:spPr bwMode="auto">
          <a:xfrm>
            <a:off x="152400" y="1276350"/>
            <a:ext cx="8832850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12" name="Ellipszis 11"/>
          <p:cNvSpPr/>
          <p:nvPr/>
        </p:nvSpPr>
        <p:spPr>
          <a:xfrm>
            <a:off x="4267200" y="955675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15" name="Ellipszis 14"/>
          <p:cNvSpPr/>
          <p:nvPr/>
        </p:nvSpPr>
        <p:spPr>
          <a:xfrm>
            <a:off x="4362450" y="1050925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23" name="Dia számának helye 22"/>
          <p:cNvSpPr>
            <a:spLocks noGrp="1"/>
          </p:cNvSpPr>
          <p:nvPr>
            <p:ph type="sldNum" sz="quarter" idx="4"/>
          </p:nvPr>
        </p:nvSpPr>
        <p:spPr>
          <a:xfrm>
            <a:off x="4343400" y="1039813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FD4005A-4655-463E-91DA-2CC2E677C1C3}" type="slidenum">
              <a:rPr lang="hu-HU">
                <a:solidFill>
                  <a:srgbClr val="8CADAE">
                    <a:shade val="75000"/>
                  </a:srgbClr>
                </a:solidFill>
                <a:latin typeface="Times New Roman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hu-HU">
              <a:solidFill>
                <a:srgbClr val="8CADAE">
                  <a:shade val="75000"/>
                </a:srgbClr>
              </a:solidFill>
              <a:latin typeface="Times New Roman" pitchFamily="18" charset="0"/>
            </a:endParaRPr>
          </a:p>
        </p:txBody>
      </p:sp>
      <p:sp>
        <p:nvSpPr>
          <p:cNvPr id="1038" name="Cím helye 21"/>
          <p:cNvSpPr>
            <a:spLocks noGrp="1"/>
          </p:cNvSpPr>
          <p:nvPr>
            <p:ph type="title"/>
          </p:nvPr>
        </p:nvSpPr>
        <p:spPr bwMode="auto">
          <a:xfrm>
            <a:off x="301625" y="228600"/>
            <a:ext cx="8534400" cy="75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hu-HU" smtClean="0"/>
              <a:t>Mintacím szerkesztése</a:t>
            </a:r>
            <a:endParaRPr lang="en-US" altLang="hu-HU" smtClean="0"/>
          </a:p>
        </p:txBody>
      </p:sp>
      <p:sp>
        <p:nvSpPr>
          <p:cNvPr id="1039" name="Szöveg helye 12"/>
          <p:cNvSpPr>
            <a:spLocks noGrp="1"/>
          </p:cNvSpPr>
          <p:nvPr>
            <p:ph type="body" idx="1"/>
          </p:nvPr>
        </p:nvSpPr>
        <p:spPr bwMode="auto">
          <a:xfrm>
            <a:off x="301625" y="1524000"/>
            <a:ext cx="8534400" cy="459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hu-HU" smtClean="0"/>
              <a:t>Mintaszöveg szerkesztése</a:t>
            </a:r>
          </a:p>
          <a:p>
            <a:pPr lvl="1"/>
            <a:r>
              <a:rPr lang="hu-HU" altLang="hu-HU" smtClean="0"/>
              <a:t>Második szint</a:t>
            </a:r>
          </a:p>
          <a:p>
            <a:pPr lvl="2"/>
            <a:r>
              <a:rPr lang="hu-HU" altLang="hu-HU" smtClean="0"/>
              <a:t>Harmadik szint</a:t>
            </a:r>
          </a:p>
          <a:p>
            <a:pPr lvl="3"/>
            <a:r>
              <a:rPr lang="hu-HU" altLang="hu-HU" smtClean="0"/>
              <a:t>Negyedik szint</a:t>
            </a:r>
          </a:p>
          <a:p>
            <a:pPr lvl="4"/>
            <a:r>
              <a:rPr lang="hu-HU" altLang="hu-HU" smtClean="0"/>
              <a:t>Ötödik szint</a:t>
            </a:r>
            <a:endParaRPr lang="en-US" altLang="hu-HU" smtClean="0"/>
          </a:p>
        </p:txBody>
      </p:sp>
    </p:spTree>
    <p:extLst>
      <p:ext uri="{BB962C8B-B14F-4D97-AF65-F5344CB8AC3E}">
        <p14:creationId xmlns:p14="http://schemas.microsoft.com/office/powerpoint/2010/main" val="4150307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1" r:id="rId1"/>
    <p:sldLayoutId id="2147483752" r:id="rId2"/>
    <p:sldLayoutId id="2147483753" r:id="rId3"/>
    <p:sldLayoutId id="2147483754" r:id="rId4"/>
    <p:sldLayoutId id="2147483755" r:id="rId5"/>
    <p:sldLayoutId id="2147483756" r:id="rId6"/>
    <p:sldLayoutId id="2147483757" r:id="rId7"/>
    <p:sldLayoutId id="2147483758" r:id="rId8"/>
    <p:sldLayoutId id="2147483759" r:id="rId9"/>
    <p:sldLayoutId id="2147483760" r:id="rId10"/>
    <p:sldLayoutId id="214748376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300" kern="1200">
          <a:solidFill>
            <a:srgbClr val="7B9899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730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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325" indent="-228600" algn="l" rtl="0" eaLnBrk="0" fontAlgn="base" hangingPunct="0">
        <a:spcBef>
          <a:spcPct val="20000"/>
        </a:spcBef>
        <a:spcAft>
          <a:spcPct val="0"/>
        </a:spcAft>
        <a:buClr>
          <a:srgbClr val="8CADAE"/>
        </a:buClr>
        <a:buSzPct val="75000"/>
        <a:buFont typeface="Wingdings 2" pitchFamily="18" charset="2"/>
        <a:buChar char="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0" fontAlgn="base" hangingPunct="0">
        <a:spcBef>
          <a:spcPct val="20000"/>
        </a:spcBef>
        <a:spcAft>
          <a:spcPct val="0"/>
        </a:spcAft>
        <a:buClr>
          <a:srgbClr val="8C7B70"/>
        </a:buClr>
        <a:buSzPct val="70000"/>
        <a:buFont typeface="Wingdings" pitchFamily="2" charset="2"/>
        <a:buChar char="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ct val="20000"/>
        </a:spcBef>
        <a:spcAft>
          <a:spcPct val="0"/>
        </a:spcAft>
        <a:buClr>
          <a:srgbClr val="8FB08C"/>
        </a:buClr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églalap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 smtClean="0">
              <a:solidFill>
                <a:prstClr val="black"/>
              </a:solidFill>
            </a:endParaRPr>
          </a:p>
        </p:txBody>
      </p:sp>
      <p:sp>
        <p:nvSpPr>
          <p:cNvPr id="1027" name="Téglalap 15"/>
          <p:cNvSpPr>
            <a:spLocks noChangeArrowheads="1"/>
          </p:cNvSpPr>
          <p:nvPr/>
        </p:nvSpPr>
        <p:spPr bwMode="white">
          <a:xfrm>
            <a:off x="0" y="0"/>
            <a:ext cx="9144000" cy="13938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 smtClean="0">
              <a:solidFill>
                <a:prstClr val="black"/>
              </a:solidFill>
            </a:endParaRPr>
          </a:p>
        </p:txBody>
      </p:sp>
      <p:sp>
        <p:nvSpPr>
          <p:cNvPr id="1028" name="Téglalap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 smtClean="0">
              <a:solidFill>
                <a:prstClr val="black"/>
              </a:solidFill>
            </a:endParaRPr>
          </a:p>
        </p:txBody>
      </p:sp>
      <p:sp>
        <p:nvSpPr>
          <p:cNvPr id="1029" name="Téglalap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hu-HU" smtClean="0">
              <a:solidFill>
                <a:prstClr val="black"/>
              </a:solidFill>
            </a:endParaRPr>
          </a:p>
        </p:txBody>
      </p:sp>
      <p:sp>
        <p:nvSpPr>
          <p:cNvPr id="9" name="Téglalap 8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14" name="Dátum helye 13"/>
          <p:cNvSpPr>
            <a:spLocks noGrp="1"/>
          </p:cNvSpPr>
          <p:nvPr>
            <p:ph type="dt" sz="half" idx="2"/>
          </p:nvPr>
        </p:nvSpPr>
        <p:spPr>
          <a:xfrm>
            <a:off x="5791200" y="6405563"/>
            <a:ext cx="3044825" cy="3651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hu-HU">
              <a:latin typeface="Times New Roman" pitchFamily="18" charset="0"/>
            </a:endParaRPr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3"/>
          </p:nvPr>
        </p:nvSpPr>
        <p:spPr>
          <a:xfrm>
            <a:off x="304800" y="6410325"/>
            <a:ext cx="3581400" cy="366713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hu-HU">
              <a:latin typeface="Times New Roman" pitchFamily="18" charset="0"/>
            </a:endParaRPr>
          </a:p>
        </p:txBody>
      </p:sp>
      <p:sp>
        <p:nvSpPr>
          <p:cNvPr id="8" name="Téglalap 7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 dirty="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10" name="Egyenes összekötő 9"/>
          <p:cNvSpPr>
            <a:spLocks noChangeShapeType="1"/>
          </p:cNvSpPr>
          <p:nvPr/>
        </p:nvSpPr>
        <p:spPr bwMode="auto">
          <a:xfrm>
            <a:off x="152400" y="1276350"/>
            <a:ext cx="8832850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12" name="Ellipszis 11"/>
          <p:cNvSpPr/>
          <p:nvPr/>
        </p:nvSpPr>
        <p:spPr>
          <a:xfrm>
            <a:off x="4267200" y="955675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15" name="Ellipszis 14"/>
          <p:cNvSpPr/>
          <p:nvPr/>
        </p:nvSpPr>
        <p:spPr>
          <a:xfrm>
            <a:off x="4362450" y="1050925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23" name="Dia számának helye 22"/>
          <p:cNvSpPr>
            <a:spLocks noGrp="1"/>
          </p:cNvSpPr>
          <p:nvPr>
            <p:ph type="sldNum" sz="quarter" idx="4"/>
          </p:nvPr>
        </p:nvSpPr>
        <p:spPr>
          <a:xfrm>
            <a:off x="4343400" y="1039813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FD4005A-4655-463E-91DA-2CC2E677C1C3}" type="slidenum">
              <a:rPr lang="hu-HU">
                <a:solidFill>
                  <a:srgbClr val="8CADAE">
                    <a:shade val="75000"/>
                  </a:srgbClr>
                </a:solidFill>
                <a:latin typeface="Times New Roman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hu-HU">
              <a:solidFill>
                <a:srgbClr val="8CADAE">
                  <a:shade val="75000"/>
                </a:srgbClr>
              </a:solidFill>
              <a:latin typeface="Times New Roman" pitchFamily="18" charset="0"/>
            </a:endParaRPr>
          </a:p>
        </p:txBody>
      </p:sp>
      <p:sp>
        <p:nvSpPr>
          <p:cNvPr id="1038" name="Cím helye 21"/>
          <p:cNvSpPr>
            <a:spLocks noGrp="1"/>
          </p:cNvSpPr>
          <p:nvPr>
            <p:ph type="title"/>
          </p:nvPr>
        </p:nvSpPr>
        <p:spPr bwMode="auto">
          <a:xfrm>
            <a:off x="301625" y="228600"/>
            <a:ext cx="8534400" cy="75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hu-HU" smtClean="0"/>
              <a:t>Mintacím szerkesztése</a:t>
            </a:r>
            <a:endParaRPr lang="en-US" altLang="hu-HU" smtClean="0"/>
          </a:p>
        </p:txBody>
      </p:sp>
      <p:sp>
        <p:nvSpPr>
          <p:cNvPr id="1039" name="Szöveg helye 12"/>
          <p:cNvSpPr>
            <a:spLocks noGrp="1"/>
          </p:cNvSpPr>
          <p:nvPr>
            <p:ph type="body" idx="1"/>
          </p:nvPr>
        </p:nvSpPr>
        <p:spPr bwMode="auto">
          <a:xfrm>
            <a:off x="301625" y="1524000"/>
            <a:ext cx="8534400" cy="459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hu-HU" smtClean="0"/>
              <a:t>Mintaszöveg szerkesztése</a:t>
            </a:r>
          </a:p>
          <a:p>
            <a:pPr lvl="1"/>
            <a:r>
              <a:rPr lang="hu-HU" altLang="hu-HU" smtClean="0"/>
              <a:t>Második szint</a:t>
            </a:r>
          </a:p>
          <a:p>
            <a:pPr lvl="2"/>
            <a:r>
              <a:rPr lang="hu-HU" altLang="hu-HU" smtClean="0"/>
              <a:t>Harmadik szint</a:t>
            </a:r>
          </a:p>
          <a:p>
            <a:pPr lvl="3"/>
            <a:r>
              <a:rPr lang="hu-HU" altLang="hu-HU" smtClean="0"/>
              <a:t>Negyedik szint</a:t>
            </a:r>
          </a:p>
          <a:p>
            <a:pPr lvl="4"/>
            <a:r>
              <a:rPr lang="hu-HU" altLang="hu-HU" smtClean="0"/>
              <a:t>Ötödik szint</a:t>
            </a:r>
            <a:endParaRPr lang="en-US" altLang="hu-HU" smtClean="0"/>
          </a:p>
        </p:txBody>
      </p:sp>
    </p:spTree>
    <p:extLst>
      <p:ext uri="{BB962C8B-B14F-4D97-AF65-F5344CB8AC3E}">
        <p14:creationId xmlns:p14="http://schemas.microsoft.com/office/powerpoint/2010/main" val="22695148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3" r:id="rId1"/>
    <p:sldLayoutId id="2147483764" r:id="rId2"/>
    <p:sldLayoutId id="2147483765" r:id="rId3"/>
    <p:sldLayoutId id="2147483766" r:id="rId4"/>
    <p:sldLayoutId id="2147483767" r:id="rId5"/>
    <p:sldLayoutId id="2147483768" r:id="rId6"/>
    <p:sldLayoutId id="2147483769" r:id="rId7"/>
    <p:sldLayoutId id="2147483770" r:id="rId8"/>
    <p:sldLayoutId id="2147483771" r:id="rId9"/>
    <p:sldLayoutId id="2147483772" r:id="rId10"/>
    <p:sldLayoutId id="214748377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300" kern="1200">
          <a:solidFill>
            <a:srgbClr val="7B9899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730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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325" indent="-228600" algn="l" rtl="0" eaLnBrk="0" fontAlgn="base" hangingPunct="0">
        <a:spcBef>
          <a:spcPct val="20000"/>
        </a:spcBef>
        <a:spcAft>
          <a:spcPct val="0"/>
        </a:spcAft>
        <a:buClr>
          <a:srgbClr val="8CADAE"/>
        </a:buClr>
        <a:buSzPct val="75000"/>
        <a:buFont typeface="Wingdings 2" pitchFamily="18" charset="2"/>
        <a:buChar char="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0" fontAlgn="base" hangingPunct="0">
        <a:spcBef>
          <a:spcPct val="20000"/>
        </a:spcBef>
        <a:spcAft>
          <a:spcPct val="0"/>
        </a:spcAft>
        <a:buClr>
          <a:srgbClr val="8C7B70"/>
        </a:buClr>
        <a:buSzPct val="70000"/>
        <a:buFont typeface="Wingdings" pitchFamily="2" charset="2"/>
        <a:buChar char="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ct val="20000"/>
        </a:spcBef>
        <a:spcAft>
          <a:spcPct val="0"/>
        </a:spcAft>
        <a:buClr>
          <a:srgbClr val="8FB08C"/>
        </a:buClr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hu-HU">
              <a:latin typeface="Times New Roman" pitchFamily="18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hu-HU">
              <a:latin typeface="Times New Roman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E26BF34-E41F-4B33-B3A6-7C2E746876AC}" type="slidenum">
              <a:rPr lang="hu-HU" smtClean="0">
                <a:solidFill>
                  <a:srgbClr val="8CADAE">
                    <a:shade val="75000"/>
                  </a:srgbClr>
                </a:solidFill>
                <a:latin typeface="Times New Roman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hu-HU">
              <a:solidFill>
                <a:srgbClr val="8CADAE">
                  <a:shade val="75000"/>
                </a:srgbClr>
              </a:solidFill>
              <a:latin typeface="Times New Roman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1" r:id="rId1"/>
    <p:sldLayoutId id="2147483812" r:id="rId2"/>
    <p:sldLayoutId id="2147483813" r:id="rId3"/>
    <p:sldLayoutId id="2147483814" r:id="rId4"/>
    <p:sldLayoutId id="2147483815" r:id="rId5"/>
    <p:sldLayoutId id="2147483816" r:id="rId6"/>
    <p:sldLayoutId id="2147483817" r:id="rId7"/>
    <p:sldLayoutId id="2147483818" r:id="rId8"/>
    <p:sldLayoutId id="2147483819" r:id="rId9"/>
    <p:sldLayoutId id="2147483820" r:id="rId10"/>
    <p:sldLayoutId id="214748382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46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0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2.docx"/><Relationship Id="rId2" Type="http://schemas.openxmlformats.org/officeDocument/2006/relationships/slideLayout" Target="../slideLayouts/slideLayout46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11.em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6.xml"/><Relationship Id="rId1" Type="http://schemas.openxmlformats.org/officeDocument/2006/relationships/themeOverride" Target="../theme/themeOverride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6.xml"/><Relationship Id="rId1" Type="http://schemas.openxmlformats.org/officeDocument/2006/relationships/themeOverride" Target="../theme/themeOverride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46.xml"/><Relationship Id="rId1" Type="http://schemas.openxmlformats.org/officeDocument/2006/relationships/themeOverride" Target="../theme/themeOverride5.xml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u-HU" dirty="0" smtClean="0"/>
              <a:t>Vidékfejlesztés és közösségi munka</a:t>
            </a:r>
            <a:endParaRPr lang="hu-HU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3851920" y="3789040"/>
            <a:ext cx="6400800" cy="1198984"/>
          </a:xfrm>
        </p:spPr>
        <p:txBody>
          <a:bodyPr/>
          <a:lstStyle/>
          <a:p>
            <a:r>
              <a:rPr lang="hu-HU" dirty="0" smtClean="0"/>
              <a:t>Dr. </a:t>
            </a:r>
            <a:r>
              <a:rPr lang="hu-HU" dirty="0" err="1" smtClean="0"/>
              <a:t>Szarvák</a:t>
            </a:r>
            <a:r>
              <a:rPr lang="hu-HU" dirty="0" smtClean="0"/>
              <a:t> Tibor szociológus, szociálpolitikus, szociális munkás</a:t>
            </a:r>
          </a:p>
          <a:p>
            <a:endParaRPr lang="hu-H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0"/>
            <a:ext cx="2088232" cy="17045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églalap 3"/>
          <p:cNvSpPr/>
          <p:nvPr/>
        </p:nvSpPr>
        <p:spPr>
          <a:xfrm>
            <a:off x="1547664" y="5301208"/>
            <a:ext cx="6408712" cy="11521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,,Lélekkel a vidékért” tudomány és vidékfejlesztés a helyi </a:t>
            </a:r>
            <a:r>
              <a:rPr lang="hu-HU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médiában </a:t>
            </a:r>
          </a:p>
          <a:p>
            <a:pPr algn="ctr"/>
            <a:r>
              <a:rPr lang="hu-HU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TEMPLARIUS ALAPÍTVÁNY PROJEKTJE</a:t>
            </a:r>
            <a:endParaRPr lang="hu-HU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96991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ím 2"/>
          <p:cNvSpPr>
            <a:spLocks noGrp="1"/>
          </p:cNvSpPr>
          <p:nvPr>
            <p:ph type="title"/>
          </p:nvPr>
        </p:nvSpPr>
        <p:spPr>
          <a:xfrm>
            <a:off x="301625" y="228600"/>
            <a:ext cx="8534400" cy="896938"/>
          </a:xfrm>
        </p:spPr>
        <p:txBody>
          <a:bodyPr>
            <a:normAutofit fontScale="90000"/>
          </a:bodyPr>
          <a:lstStyle/>
          <a:p>
            <a:pPr algn="l" eaLnBrk="1" fontAlgn="auto" hangingPunct="1">
              <a:spcBef>
                <a:spcPts val="600"/>
              </a:spcBef>
              <a:spcAft>
                <a:spcPts val="0"/>
              </a:spcAft>
              <a:defRPr/>
            </a:pPr>
            <a:r>
              <a:rPr lang="hu-HU" sz="2000" b="1" dirty="0" smtClean="0">
                <a:solidFill>
                  <a:schemeClr val="bg1">
                    <a:lumMod val="65000"/>
                  </a:schemeClr>
                </a:solidFill>
              </a:rPr>
              <a:t>1. Humán közszolgáltatások és a vidékfejlesztés</a:t>
            </a:r>
            <a:br>
              <a:rPr lang="hu-HU" sz="2000" b="1" dirty="0" smtClean="0">
                <a:solidFill>
                  <a:schemeClr val="bg1">
                    <a:lumMod val="65000"/>
                  </a:schemeClr>
                </a:solidFill>
              </a:rPr>
            </a:br>
            <a:r>
              <a:rPr lang="hu-HU" sz="2000" b="1" dirty="0" smtClean="0">
                <a:solidFill>
                  <a:schemeClr val="bg1">
                    <a:lumMod val="65000"/>
                  </a:schemeClr>
                </a:solidFill>
                <a:ea typeface="+mn-ea"/>
                <a:cs typeface="+mn-cs"/>
              </a:rPr>
              <a:t>2. Kapcsolódás a szolidaritáson  és az ágazatok közötti együttműködésen alapuló Európai Szociális Modellhez</a:t>
            </a:r>
            <a:endParaRPr lang="hu-HU" sz="20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7170" name="Tartalom helye 1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>
            <a:normAutofit fontScale="92500" lnSpcReduction="20000"/>
          </a:bodyPr>
          <a:lstStyle/>
          <a:p>
            <a:pPr marL="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hu-HU" dirty="0" smtClean="0"/>
              <a:t>Közösség vagy egyén? miként találjuk meg az egyensúlyt a közösségek és a kapitalizmus (gazdasági mozgató-erők) kiemelt célcsoportja, az egyén, az individuum között? </a:t>
            </a:r>
          </a:p>
          <a:p>
            <a:pPr marL="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endParaRPr lang="hu-HU" dirty="0" smtClean="0"/>
          </a:p>
          <a:p>
            <a:pPr marL="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hu-HU" dirty="0" err="1" smtClean="0"/>
              <a:t>Czettler</a:t>
            </a:r>
            <a:r>
              <a:rPr lang="hu-HU" dirty="0" smtClean="0"/>
              <a:t> Jenő (1879-1953) jászárokszállási származású, a 1920-40-es évek jeles társadalompolitikusa: vidéket érintő mozgalmak, mezőgazdasági célú szociálpolitikai programok (mai szóval közfoglalkoztatás) szociális munka: foglakoztatás (cselekvés) – centrikus megközelítés</a:t>
            </a:r>
          </a:p>
          <a:p>
            <a:pPr marL="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endParaRPr lang="hu-HU" dirty="0" smtClean="0"/>
          </a:p>
          <a:p>
            <a:pPr marL="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endParaRPr lang="hu-HU" dirty="0" smtClean="0"/>
          </a:p>
          <a:p>
            <a:pPr marL="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hu-HU" dirty="0" smtClean="0"/>
              <a:t> </a:t>
            </a:r>
          </a:p>
          <a:p>
            <a:pPr marL="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endParaRPr lang="hu-HU" dirty="0" smtClean="0"/>
          </a:p>
        </p:txBody>
      </p:sp>
    </p:spTree>
    <p:extLst>
      <p:ext uri="{BB962C8B-B14F-4D97-AF65-F5344CB8AC3E}">
        <p14:creationId xmlns:p14="http://schemas.microsoft.com/office/powerpoint/2010/main" val="3249059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ím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hu-HU" dirty="0" smtClean="0"/>
              <a:t>3. Prevenciós habitus, a jóléti állam árának kérdése</a:t>
            </a:r>
            <a:endParaRPr lang="hu-HU" dirty="0"/>
          </a:p>
        </p:txBody>
      </p:sp>
      <p:sp>
        <p:nvSpPr>
          <p:cNvPr id="2" name="Tartalom helye 1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>
            <a:normAutofit fontScale="92500"/>
          </a:bodyPr>
          <a:lstStyle/>
          <a:p>
            <a:pPr marL="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hu-HU" dirty="0" smtClean="0">
                <a:latin typeface="Arial"/>
              </a:rPr>
              <a:t>A közszolgáltatások modernizációja szempontjából meghatározó fontosságú elvárás, hogy (költség)hatékonyan működjenek, főként a leszakadó, minden tekintetben forráshiányos térségekben. </a:t>
            </a:r>
          </a:p>
          <a:p>
            <a:pPr marL="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hu-HU" dirty="0" smtClean="0">
                <a:latin typeface="Arial"/>
              </a:rPr>
              <a:t>A szolgáltatást igénybevevők megelégedettségével párhuzamosan, az érintett intézményeknek, szervezeteknek a kapacitásbővítés érdekében is partnerségi hálózatban kell együttműködniük. Így nemcsak a forrás, hanem a tudások is összeadódhatnak.</a:t>
            </a:r>
          </a:p>
          <a:p>
            <a:pPr marL="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hu-HU" dirty="0" smtClean="0">
                <a:latin typeface="Arial"/>
              </a:rPr>
              <a:t>Fenntartható gazdasági vállalkozásokkal való együttműködés (szociális gazdaság kiépítése).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828158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hu-HU" dirty="0" smtClean="0"/>
              <a:t>4. Alföld-életérzés</a:t>
            </a:r>
            <a:endParaRPr lang="hu-HU" dirty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609600" y="1752600"/>
            <a:ext cx="7772400" cy="4114800"/>
          </a:xfrm>
        </p:spPr>
        <p:txBody>
          <a:bodyPr>
            <a:normAutofit lnSpcReduction="10000"/>
          </a:bodyPr>
          <a:lstStyle/>
          <a:p>
            <a:pPr marL="274320" indent="-274320" algn="just" eaLnBrk="1" fontAlgn="auto" hangingPunct="1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r>
              <a:rPr lang="hu-HU" sz="2800" dirty="0">
                <a:cs typeface="Times New Roman" pitchFamily="18" charset="0"/>
              </a:rPr>
              <a:t>A </a:t>
            </a:r>
            <a:r>
              <a:rPr lang="hu-HU" sz="2800" dirty="0" smtClean="0">
                <a:cs typeface="Times New Roman" pitchFamily="18" charset="0"/>
              </a:rPr>
              <a:t>vidékfejlesztés tere </a:t>
            </a:r>
            <a:r>
              <a:rPr lang="hu-HU" sz="2800" dirty="0">
                <a:cs typeface="Times New Roman" pitchFamily="18" charset="0"/>
              </a:rPr>
              <a:t>ahhoz a földrajzi térséghez (zömmel az Alföldhöz) tartozik, amelyhez az elmaradottság kép erősen hozzátapadt és a régióban általános életérzéssé vált</a:t>
            </a:r>
            <a:r>
              <a:rPr lang="hu-HU" sz="2800" dirty="0" smtClean="0">
                <a:cs typeface="Times New Roman" pitchFamily="18" charset="0"/>
              </a:rPr>
              <a:t>.</a:t>
            </a:r>
            <a:endParaRPr lang="hu-HU" sz="2800" dirty="0"/>
          </a:p>
          <a:p>
            <a:pPr marL="274320" indent="-274320" algn="just" eaLnBrk="1" fontAlgn="auto" hangingPunct="1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r>
              <a:rPr lang="hu-HU" sz="2800" dirty="0">
                <a:cs typeface="Times New Roman" pitchFamily="18" charset="0"/>
              </a:rPr>
              <a:t>A diplomás szociális, vagy legalább felsőfokú végzettséggel bíró szakemberek a kistelepüléseken hiányoznak a leginkább, amely nagymértékben rontja e települések integrációját, forrásokhoz való jutását és növeli a helyi lakosság megfelelő szolgáltatáshoz jutásának egyenlőtlenségét.</a:t>
            </a:r>
            <a:endParaRPr lang="hu-HU" sz="2800" dirty="0"/>
          </a:p>
          <a:p>
            <a:pPr marL="274320" indent="-274320" algn="just" eaLnBrk="1" fontAlgn="auto" hangingPunct="1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endParaRPr lang="hu-HU" sz="2800" dirty="0"/>
          </a:p>
        </p:txBody>
      </p:sp>
    </p:spTree>
    <p:extLst>
      <p:ext uri="{BB962C8B-B14F-4D97-AF65-F5344CB8AC3E}">
        <p14:creationId xmlns:p14="http://schemas.microsoft.com/office/powerpoint/2010/main" val="269896598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hu-HU" dirty="0" smtClean="0"/>
              <a:t>5. Szaktudományos </a:t>
            </a:r>
            <a:r>
              <a:rPr lang="hu-HU" dirty="0"/>
              <a:t>kapcsolódás</a:t>
            </a:r>
          </a:p>
        </p:txBody>
      </p:sp>
      <p:sp>
        <p:nvSpPr>
          <p:cNvPr id="14338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algn="just" eaLnBrk="1" hangingPunct="1">
              <a:lnSpc>
                <a:spcPct val="90000"/>
              </a:lnSpc>
              <a:buFontTx/>
              <a:buNone/>
            </a:pPr>
            <a:r>
              <a:rPr lang="hu-HU" altLang="hu-HU" sz="2800" smtClean="0">
                <a:cs typeface="Times New Roman" pitchFamily="18" charset="0"/>
              </a:rPr>
              <a:t>A Cork–i Európai Vidékfejlesztési Konferencia</a:t>
            </a:r>
            <a:r>
              <a:rPr lang="hu-HU" altLang="hu-HU" sz="2800" smtClean="0"/>
              <a:t>:</a:t>
            </a:r>
          </a:p>
          <a:p>
            <a:pPr algn="just" eaLnBrk="1" hangingPunct="1">
              <a:lnSpc>
                <a:spcPct val="90000"/>
              </a:lnSpc>
              <a:buFontTx/>
              <a:buNone/>
            </a:pPr>
            <a:r>
              <a:rPr lang="hu-HU" altLang="hu-HU" sz="2800" smtClean="0">
                <a:cs typeface="Times New Roman" pitchFamily="18" charset="0"/>
              </a:rPr>
              <a:t>- az elvándorlás megelőzése, </a:t>
            </a:r>
          </a:p>
          <a:p>
            <a:pPr algn="just" eaLnBrk="1" hangingPunct="1">
              <a:lnSpc>
                <a:spcPct val="90000"/>
              </a:lnSpc>
              <a:buFontTx/>
              <a:buNone/>
            </a:pPr>
            <a:r>
              <a:rPr lang="hu-HU" altLang="hu-HU" sz="2800" smtClean="0">
                <a:cs typeface="Times New Roman" pitchFamily="18" charset="0"/>
              </a:rPr>
              <a:t>- a szegénység elleni küzdelem, </a:t>
            </a:r>
          </a:p>
          <a:p>
            <a:pPr algn="just" eaLnBrk="1" hangingPunct="1">
              <a:lnSpc>
                <a:spcPct val="90000"/>
              </a:lnSpc>
              <a:buFontTx/>
              <a:buNone/>
            </a:pPr>
            <a:r>
              <a:rPr lang="hu-HU" altLang="hu-HU" sz="2800" smtClean="0">
                <a:cs typeface="Times New Roman" pitchFamily="18" charset="0"/>
              </a:rPr>
              <a:t>- a munkahelyteremtés serkentése, </a:t>
            </a:r>
          </a:p>
          <a:p>
            <a:pPr algn="just" eaLnBrk="1" hangingPunct="1">
              <a:lnSpc>
                <a:spcPct val="90000"/>
              </a:lnSpc>
              <a:buFontTx/>
              <a:buNone/>
            </a:pPr>
            <a:r>
              <a:rPr lang="hu-HU" altLang="hu-HU" sz="2800" smtClean="0">
                <a:cs typeface="Times New Roman" pitchFamily="18" charset="0"/>
              </a:rPr>
              <a:t>- az esélyegyenlőség kialakítása, </a:t>
            </a:r>
          </a:p>
          <a:p>
            <a:pPr algn="just" eaLnBrk="1" hangingPunct="1">
              <a:lnSpc>
                <a:spcPct val="90000"/>
              </a:lnSpc>
              <a:buFontTx/>
              <a:buNone/>
            </a:pPr>
            <a:r>
              <a:rPr lang="hu-HU" altLang="hu-HU" sz="2800" smtClean="0">
                <a:cs typeface="Times New Roman" pitchFamily="18" charset="0"/>
              </a:rPr>
              <a:t>- </a:t>
            </a:r>
            <a:r>
              <a:rPr lang="hu-HU" altLang="hu-HU" sz="2800" smtClean="0"/>
              <a:t>v</a:t>
            </a:r>
            <a:r>
              <a:rPr lang="hu-HU" altLang="hu-HU" sz="2800" smtClean="0">
                <a:cs typeface="Times New Roman" pitchFamily="18" charset="0"/>
              </a:rPr>
              <a:t>alamint megfelelni a mind magasabb minőségi igényeknek az egészség, a biztonság, a személyiség fejlődése, a pihenés és jólét a vidéki térben.</a:t>
            </a:r>
            <a:endParaRPr lang="hu-HU" altLang="hu-HU" sz="2800" smtClean="0"/>
          </a:p>
          <a:p>
            <a:pPr algn="just" eaLnBrk="1" hangingPunct="1">
              <a:lnSpc>
                <a:spcPct val="90000"/>
              </a:lnSpc>
              <a:buFontTx/>
              <a:buNone/>
            </a:pPr>
            <a:endParaRPr lang="hu-HU" altLang="hu-HU" sz="2800" smtClean="0"/>
          </a:p>
        </p:txBody>
      </p:sp>
    </p:spTree>
    <p:extLst>
      <p:ext uri="{BB962C8B-B14F-4D97-AF65-F5344CB8AC3E}">
        <p14:creationId xmlns:p14="http://schemas.microsoft.com/office/powerpoint/2010/main" val="162611461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3838" y="115888"/>
            <a:ext cx="8920162" cy="63373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8469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Cím 2"/>
          <p:cNvSpPr>
            <a:spLocks noGrp="1"/>
          </p:cNvSpPr>
          <p:nvPr>
            <p:ph type="title"/>
          </p:nvPr>
        </p:nvSpPr>
        <p:spPr>
          <a:xfrm>
            <a:off x="323850" y="404813"/>
            <a:ext cx="8534400" cy="758825"/>
          </a:xfrm>
        </p:spPr>
        <p:txBody>
          <a:bodyPr/>
          <a:lstStyle/>
          <a:p>
            <a:pPr eaLnBrk="1" hangingPunct="1"/>
            <a:r>
              <a:rPr lang="hu-HU" altLang="hu-HU" sz="2000" b="1" dirty="0" smtClean="0">
                <a:solidFill>
                  <a:srgbClr val="7B9899"/>
                </a:solidFill>
              </a:rPr>
              <a:t>6. Nemzetközi </a:t>
            </a:r>
            <a:r>
              <a:rPr lang="hu-HU" altLang="hu-HU" sz="2000" b="1" dirty="0" smtClean="0">
                <a:solidFill>
                  <a:srgbClr val="7B9899"/>
                </a:solidFill>
              </a:rPr>
              <a:t>kitekintés: a szociális munka képzések az egészség, - közösség és vidék-és gazdaságfejlesztéssel foglalkozó oktatási intézményi profilokhoz tartoznak</a:t>
            </a:r>
          </a:p>
        </p:txBody>
      </p:sp>
      <p:sp>
        <p:nvSpPr>
          <p:cNvPr id="2" name="Tartalom helye 1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>
            <a:normAutofit fontScale="92500"/>
          </a:bodyPr>
          <a:lstStyle/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hu-HU" dirty="0" smtClean="0"/>
              <a:t>i</a:t>
            </a:r>
            <a:r>
              <a:rPr lang="en-US" dirty="0" smtClean="0"/>
              <a:t>n Social Work, with Specialization in Rural Development</a:t>
            </a:r>
            <a:r>
              <a:rPr lang="hu-HU" dirty="0" smtClean="0"/>
              <a:t> – India, TATA </a:t>
            </a:r>
            <a:r>
              <a:rPr lang="hu-HU" dirty="0" err="1" smtClean="0"/>
              <a:t>Institut</a:t>
            </a:r>
            <a:r>
              <a:rPr lang="hu-HU" dirty="0" smtClean="0"/>
              <a:t> of </a:t>
            </a:r>
            <a:r>
              <a:rPr lang="hu-HU" dirty="0" err="1" smtClean="0"/>
              <a:t>Social</a:t>
            </a:r>
            <a:r>
              <a:rPr lang="hu-HU" dirty="0" smtClean="0"/>
              <a:t> </a:t>
            </a:r>
            <a:r>
              <a:rPr lang="hu-HU" dirty="0" err="1" smtClean="0"/>
              <a:t>Sciences</a:t>
            </a:r>
            <a:r>
              <a:rPr lang="hu-HU" dirty="0" smtClean="0"/>
              <a:t> 1936-tól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en-US" dirty="0" smtClean="0"/>
              <a:t>Implications for Social Work Practice </a:t>
            </a:r>
            <a:r>
              <a:rPr lang="hu-HU" dirty="0" smtClean="0"/>
              <a:t>/ </a:t>
            </a:r>
            <a:r>
              <a:rPr lang="en-US" dirty="0" smtClean="0"/>
              <a:t>Rural Development in South Africa</a:t>
            </a:r>
            <a:r>
              <a:rPr lang="hu-HU" dirty="0" smtClean="0"/>
              <a:t> (1996)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hu-HU" dirty="0" smtClean="0"/>
              <a:t>Az </a:t>
            </a:r>
            <a:r>
              <a:rPr lang="hu-HU" dirty="0"/>
              <a:t>urbanizáció és a vidékről való </a:t>
            </a:r>
            <a:r>
              <a:rPr lang="hu-HU" dirty="0" smtClean="0"/>
              <a:t>elvándorlás </a:t>
            </a:r>
            <a:r>
              <a:rPr lang="hu-HU" dirty="0"/>
              <a:t>milyen hatással lehet </a:t>
            </a:r>
            <a:r>
              <a:rPr lang="hu-HU" dirty="0" smtClean="0"/>
              <a:t>a </a:t>
            </a:r>
            <a:r>
              <a:rPr lang="hu-HU" dirty="0"/>
              <a:t>vidéki </a:t>
            </a:r>
            <a:r>
              <a:rPr lang="hu-HU" dirty="0" smtClean="0"/>
              <a:t>területeken folyó szociális munkára? /</a:t>
            </a:r>
            <a:r>
              <a:rPr lang="en-US" dirty="0" smtClean="0"/>
              <a:t>Migration to </a:t>
            </a:r>
            <a:r>
              <a:rPr lang="en-US" dirty="0" err="1" smtClean="0"/>
              <a:t>Urbanisation</a:t>
            </a:r>
            <a:r>
              <a:rPr lang="en-US" dirty="0" smtClean="0"/>
              <a:t>: Rural Social Work and the Prevention of Slum Growth</a:t>
            </a:r>
            <a:r>
              <a:rPr lang="hu-HU" dirty="0" smtClean="0"/>
              <a:t> – Frankfurt – </a:t>
            </a:r>
            <a:r>
              <a:rPr lang="hu-HU" dirty="0" err="1" smtClean="0"/>
              <a:t>Karsten</a:t>
            </a:r>
            <a:r>
              <a:rPr lang="hu-HU" dirty="0" smtClean="0"/>
              <a:t> </a:t>
            </a:r>
            <a:r>
              <a:rPr lang="hu-HU" dirty="0" err="1" smtClean="0"/>
              <a:t>Wottgen</a:t>
            </a:r>
            <a:r>
              <a:rPr lang="hu-HU" dirty="0" smtClean="0"/>
              <a:t>/</a:t>
            </a:r>
          </a:p>
          <a:p>
            <a:pPr marL="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hu-HU" sz="2400" dirty="0" smtClean="0"/>
              <a:t>Közös hívószavak: közösség, fejlesztés, vidék, gazdaság, közös akarat képzése, áramlás, vezetés, demokratikus, döntés, kohézió</a:t>
            </a:r>
            <a:endParaRPr lang="hu-HU" sz="2400" dirty="0"/>
          </a:p>
        </p:txBody>
      </p:sp>
    </p:spTree>
    <p:extLst>
      <p:ext uri="{BB962C8B-B14F-4D97-AF65-F5344CB8AC3E}">
        <p14:creationId xmlns:p14="http://schemas.microsoft.com/office/powerpoint/2010/main" val="3620097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Cím 2"/>
          <p:cNvSpPr>
            <a:spLocks noGrp="1"/>
          </p:cNvSpPr>
          <p:nvPr>
            <p:ph type="title"/>
          </p:nvPr>
        </p:nvSpPr>
        <p:spPr>
          <a:xfrm>
            <a:off x="457200" y="333375"/>
            <a:ext cx="7715250" cy="1079500"/>
          </a:xfrm>
        </p:spPr>
        <p:txBody>
          <a:bodyPr/>
          <a:lstStyle/>
          <a:p>
            <a:pPr algn="l" eaLnBrk="1" hangingPunct="1">
              <a:lnSpc>
                <a:spcPct val="115000"/>
              </a:lnSpc>
            </a:pPr>
            <a:r>
              <a:rPr lang="hu-HU" altLang="hu-HU" sz="2400" dirty="0" smtClean="0">
                <a:solidFill>
                  <a:srgbClr val="7B9899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7. Szakmai </a:t>
            </a:r>
            <a:r>
              <a:rPr lang="hu-HU" altLang="hu-HU" sz="2400" dirty="0" smtClean="0">
                <a:solidFill>
                  <a:srgbClr val="7B9899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tevékenységéhez a következő tudásokra mennyire volt/lesz szüksége az alábbi időszak(ok)</a:t>
            </a:r>
            <a:r>
              <a:rPr lang="hu-HU" altLang="hu-HU" sz="2400" dirty="0" err="1" smtClean="0">
                <a:solidFill>
                  <a:srgbClr val="7B9899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ban</a:t>
            </a:r>
            <a:r>
              <a:rPr lang="hu-HU" altLang="hu-HU" sz="2400" dirty="0" smtClean="0">
                <a:solidFill>
                  <a:srgbClr val="7B9899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? </a:t>
            </a:r>
            <a:r>
              <a:rPr lang="hu-HU" altLang="hu-HU" sz="2000" dirty="0" smtClean="0">
                <a:solidFill>
                  <a:srgbClr val="7B9899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(átlagok, 0: legkevésbé sem, 100: főként) N=143 fő</a:t>
            </a:r>
          </a:p>
        </p:txBody>
      </p:sp>
      <p:graphicFrame>
        <p:nvGraphicFramePr>
          <p:cNvPr id="27651" name="Objektum 3"/>
          <p:cNvGraphicFramePr>
            <a:graphicFrameLocks noChangeAspect="1"/>
          </p:cNvGraphicFramePr>
          <p:nvPr/>
        </p:nvGraphicFramePr>
        <p:xfrm>
          <a:off x="539750" y="1341438"/>
          <a:ext cx="8064500" cy="49672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0" name="Dokumentum" r:id="rId3" imgW="5910537" imgH="5757909" progId="Word.Document.12">
                  <p:embed/>
                </p:oleObj>
              </mc:Choice>
              <mc:Fallback>
                <p:oleObj name="Dokumentum" r:id="rId3" imgW="5910537" imgH="5757909" progId="Word.Document.1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750" y="1341438"/>
                        <a:ext cx="8064500" cy="49672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86589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Cím 2"/>
          <p:cNvSpPr>
            <a:spLocks noGrp="1"/>
          </p:cNvSpPr>
          <p:nvPr>
            <p:ph type="title"/>
          </p:nvPr>
        </p:nvSpPr>
        <p:spPr>
          <a:xfrm>
            <a:off x="179388" y="-9525"/>
            <a:ext cx="8445500" cy="1628775"/>
          </a:xfrm>
        </p:spPr>
        <p:txBody>
          <a:bodyPr/>
          <a:lstStyle/>
          <a:p>
            <a:pPr algn="just" eaLnBrk="1" hangingPunct="1">
              <a:lnSpc>
                <a:spcPct val="115000"/>
              </a:lnSpc>
            </a:pPr>
            <a:r>
              <a:rPr lang="hu-HU" altLang="hu-HU" sz="2200" b="1" dirty="0" smtClean="0">
                <a:solidFill>
                  <a:srgbClr val="7B9899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8. Ö</a:t>
            </a:r>
            <a:r>
              <a:rPr lang="hu-HU" altLang="hu-HU" sz="1800" b="1" dirty="0" smtClean="0">
                <a:solidFill>
                  <a:srgbClr val="7B9899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 </a:t>
            </a:r>
            <a:r>
              <a:rPr lang="hu-HU" altLang="hu-HU" sz="1800" b="1" dirty="0" smtClean="0">
                <a:solidFill>
                  <a:srgbClr val="7B9899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szerint milyen tudástípusokból, ismeretekből áll egy ,,ideális” képzés, amely a vidéki térségekben a vidékfejlesztés és a szociális segítés </a:t>
            </a:r>
            <a:r>
              <a:rPr lang="hu-HU" altLang="hu-HU" sz="1800" b="1" dirty="0" smtClean="0">
                <a:solidFill>
                  <a:srgbClr val="7B9899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kérdéseire </a:t>
            </a:r>
            <a:r>
              <a:rPr lang="hu-HU" altLang="hu-HU" sz="1800" b="1" dirty="0" smtClean="0">
                <a:solidFill>
                  <a:srgbClr val="7B9899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reflektál?</a:t>
            </a:r>
            <a:br>
              <a:rPr lang="hu-HU" altLang="hu-HU" sz="1800" b="1" dirty="0" smtClean="0">
                <a:solidFill>
                  <a:srgbClr val="7B9899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hu-HU" altLang="hu-HU" sz="1800" b="1" dirty="0" smtClean="0">
                <a:solidFill>
                  <a:srgbClr val="7B9899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(átlagok, 0: legkevésbé sem, 100: főként)</a:t>
            </a:r>
            <a:r>
              <a:rPr lang="hu-HU" altLang="hu-HU" sz="1800" b="1" dirty="0" smtClean="0">
                <a:solidFill>
                  <a:srgbClr val="7B9899"/>
                </a:solidFill>
                <a:ea typeface="Calibri" pitchFamily="34" charset="0"/>
                <a:cs typeface="Times New Roman" pitchFamily="18" charset="0"/>
              </a:rPr>
              <a:t/>
            </a:r>
            <a:br>
              <a:rPr lang="hu-HU" altLang="hu-HU" sz="1800" b="1" dirty="0" smtClean="0">
                <a:solidFill>
                  <a:srgbClr val="7B9899"/>
                </a:solidFill>
                <a:ea typeface="Calibri" pitchFamily="34" charset="0"/>
                <a:cs typeface="Times New Roman" pitchFamily="18" charset="0"/>
              </a:rPr>
            </a:br>
            <a:endParaRPr lang="hu-HU" altLang="hu-HU" sz="1800" b="1" dirty="0" smtClean="0">
              <a:solidFill>
                <a:srgbClr val="7B9899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graphicFrame>
        <p:nvGraphicFramePr>
          <p:cNvPr id="28675" name="Objektum 3"/>
          <p:cNvGraphicFramePr>
            <a:graphicFrameLocks noChangeAspect="1"/>
          </p:cNvGraphicFramePr>
          <p:nvPr/>
        </p:nvGraphicFramePr>
        <p:xfrm>
          <a:off x="468313" y="1484313"/>
          <a:ext cx="8280400" cy="5040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4" name="Dokumentum" r:id="rId3" imgW="5953420" imgH="5133020" progId="Word.Document.12">
                  <p:embed/>
                </p:oleObj>
              </mc:Choice>
              <mc:Fallback>
                <p:oleObj name="Dokumentum" r:id="rId3" imgW="5953420" imgH="5133020" progId="Word.Document.1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484313"/>
                        <a:ext cx="8280400" cy="50403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20207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/>
          <a:lstStyle/>
          <a:p>
            <a:pPr eaLnBrk="1" hangingPunct="1"/>
            <a:r>
              <a:rPr lang="hu-HU" altLang="hu-HU" sz="2800" dirty="0"/>
              <a:t>9</a:t>
            </a:r>
            <a:r>
              <a:rPr lang="hu-HU" altLang="hu-HU" sz="2800" dirty="0" smtClean="0"/>
              <a:t>. </a:t>
            </a:r>
            <a:r>
              <a:rPr lang="hu-HU" altLang="hu-HU" sz="2800" dirty="0" smtClean="0"/>
              <a:t>Az Európai Szociális Modell által megfogalmazott elvek a következők:</a:t>
            </a:r>
            <a:r>
              <a:rPr lang="hu-HU" altLang="hu-HU" sz="4000" dirty="0" smtClean="0"/>
              <a:t> 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68313" y="2781300"/>
            <a:ext cx="8229600" cy="4525963"/>
          </a:xfrm>
        </p:spPr>
        <p:txBody>
          <a:bodyPr/>
          <a:lstStyle/>
          <a:p>
            <a:pPr eaLnBrk="1" hangingPunct="1"/>
            <a:r>
              <a:rPr lang="hu-HU" altLang="hu-HU" sz="2000" dirty="0" smtClean="0"/>
              <a:t>Európa sikereiből senkit nem lehet kirekeszteni;</a:t>
            </a:r>
          </a:p>
          <a:p>
            <a:pPr eaLnBrk="1" hangingPunct="1"/>
            <a:r>
              <a:rPr lang="hu-HU" altLang="hu-HU" sz="2000" dirty="0" smtClean="0"/>
              <a:t>A szolidaritás összetartozik a gazdasági sikerességgel;</a:t>
            </a:r>
            <a:endParaRPr lang="hu-HU" altLang="hu-HU" sz="2000" b="1" i="1" dirty="0" smtClean="0"/>
          </a:p>
          <a:p>
            <a:pPr eaLnBrk="1" hangingPunct="1"/>
            <a:r>
              <a:rPr lang="hu-HU" altLang="hu-HU" sz="2000" b="1" i="1" dirty="0" smtClean="0"/>
              <a:t>Nincs</a:t>
            </a:r>
            <a:r>
              <a:rPr lang="hu-HU" altLang="hu-HU" sz="2000" dirty="0" smtClean="0"/>
              <a:t> sem választási kényszer, sem ellentmondás </a:t>
            </a:r>
            <a:r>
              <a:rPr lang="hu-HU" altLang="hu-HU" sz="2000" b="1" i="1" dirty="0" smtClean="0"/>
              <a:t>a gazdasági és társadalmi haladás között</a:t>
            </a:r>
            <a:r>
              <a:rPr lang="hu-HU" altLang="hu-HU" sz="2000" dirty="0" smtClean="0"/>
              <a:t>;</a:t>
            </a:r>
          </a:p>
          <a:p>
            <a:pPr eaLnBrk="1" hangingPunct="1"/>
            <a:r>
              <a:rPr lang="hu-HU" altLang="hu-HU" sz="2000" dirty="0" smtClean="0"/>
              <a:t>A </a:t>
            </a:r>
            <a:r>
              <a:rPr lang="hu-HU" altLang="hu-HU" sz="2000" b="1" i="1" dirty="0" smtClean="0"/>
              <a:t>jóléti állam nem luxus, nem a gazdasági növekedés terméke, hanem termelési tényező</a:t>
            </a:r>
            <a:r>
              <a:rPr lang="hu-HU" altLang="hu-HU" sz="2000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98486335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395536" y="0"/>
            <a:ext cx="8219256" cy="1354162"/>
          </a:xfrm>
        </p:spPr>
        <p:txBody>
          <a:bodyPr/>
          <a:lstStyle/>
          <a:p>
            <a:pPr eaLnBrk="1" hangingPunct="1"/>
            <a:r>
              <a:rPr lang="hu-HU" altLang="hu-HU" sz="2800" b="1" i="1" dirty="0" smtClean="0"/>
              <a:t>10</a:t>
            </a:r>
            <a:r>
              <a:rPr lang="hu-HU" altLang="hu-HU" sz="2800" b="1" i="1" dirty="0" smtClean="0"/>
              <a:t>. </a:t>
            </a:r>
            <a:r>
              <a:rPr lang="hu-HU" altLang="hu-HU" sz="2800" b="1" i="1" dirty="0" smtClean="0"/>
              <a:t>A teljes foglalkoztatás, mint elsődleges cél</a:t>
            </a:r>
            <a:r>
              <a:rPr lang="hu-HU" altLang="hu-HU" sz="2800" dirty="0" smtClean="0"/>
              <a:t> (munkaalapú társadalom)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hu-HU" altLang="hu-HU" sz="2800" smtClean="0"/>
              <a:t>Az Európai Unióban ma már abban egyetértés van a tagállamok között, hogy a társadalmi stabilitás megteremtésének sarokköve a foglalkoztatás. </a:t>
            </a:r>
          </a:p>
          <a:p>
            <a:pPr eaLnBrk="1" hangingPunct="1">
              <a:lnSpc>
                <a:spcPct val="90000"/>
              </a:lnSpc>
            </a:pPr>
            <a:r>
              <a:rPr lang="hu-HU" altLang="hu-HU" sz="2800" smtClean="0"/>
              <a:t>Jelenleg az európai uniós tagállamok többségében a versenyképesség megteremtése a kulcsszó,</a:t>
            </a:r>
          </a:p>
          <a:p>
            <a:pPr eaLnBrk="1" hangingPunct="1">
              <a:lnSpc>
                <a:spcPct val="90000"/>
              </a:lnSpc>
            </a:pPr>
            <a:r>
              <a:rPr lang="hu-HU" altLang="hu-HU" sz="2800" smtClean="0"/>
              <a:t>Azonban, ha valóban szükség van szupernacionális szintű jóléti politikára, jelenleg számos akadályozó tényező megszüntetését igényli a tagállamok kormányaitól  </a:t>
            </a:r>
          </a:p>
        </p:txBody>
      </p:sp>
    </p:spTree>
    <p:extLst>
      <p:ext uri="{BB962C8B-B14F-4D97-AF65-F5344CB8AC3E}">
        <p14:creationId xmlns:p14="http://schemas.microsoft.com/office/powerpoint/2010/main" val="374470062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ím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r">
              <a:defRPr/>
            </a:pPr>
            <a:r>
              <a:rPr lang="hu-HU" sz="28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HÍD SZEREPBEN A VIDÉKFEJLESZTÉS </a:t>
            </a:r>
            <a:endParaRPr lang="hu-HU" sz="2800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377450"/>
            <a:ext cx="8280920" cy="50038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6631"/>
            <a:ext cx="1368152" cy="12608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0725754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theme/_rels/them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theme/theme1.xml><?xml version="1.0" encoding="utf-8"?>
<a:theme xmlns:a="http://schemas.openxmlformats.org/drawingml/2006/main" name="Polgári">
  <a:themeElements>
    <a:clrScheme name="Polgári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Polgári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Polgári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Polgári">
  <a:themeElements>
    <a:clrScheme name="Polgári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Polgári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Polgári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Papír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Polgári">
  <a:themeElements>
    <a:clrScheme name="Polgári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Polgári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Polgári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3_Polgári">
  <a:themeElements>
    <a:clrScheme name="Polgári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Polgári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Polgári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Szögek">
  <a:themeElements>
    <a:clrScheme name="Szögek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Szögek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zöge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Polgári">
    <a:dk1>
      <a:sysClr val="windowText" lastClr="000000"/>
    </a:dk1>
    <a:lt1>
      <a:sysClr val="window" lastClr="FFFFFF"/>
    </a:lt1>
    <a:dk2>
      <a:srgbClr val="646B86"/>
    </a:dk2>
    <a:lt2>
      <a:srgbClr val="C5D1D7"/>
    </a:lt2>
    <a:accent1>
      <a:srgbClr val="D16349"/>
    </a:accent1>
    <a:accent2>
      <a:srgbClr val="CCB400"/>
    </a:accent2>
    <a:accent3>
      <a:srgbClr val="8CADAE"/>
    </a:accent3>
    <a:accent4>
      <a:srgbClr val="8C7B70"/>
    </a:accent4>
    <a:accent5>
      <a:srgbClr val="8FB08C"/>
    </a:accent5>
    <a:accent6>
      <a:srgbClr val="D19049"/>
    </a:accent6>
    <a:hlink>
      <a:srgbClr val="00A3D6"/>
    </a:hlink>
    <a:folHlink>
      <a:srgbClr val="694F07"/>
    </a:folHlink>
  </a:clrScheme>
</a:themeOverride>
</file>

<file path=ppt/theme/themeOverride2.xml><?xml version="1.0" encoding="utf-8"?>
<a:themeOverride xmlns:a="http://schemas.openxmlformats.org/drawingml/2006/main">
  <a:clrScheme name="Polgári">
    <a:dk1>
      <a:sysClr val="windowText" lastClr="000000"/>
    </a:dk1>
    <a:lt1>
      <a:sysClr val="window" lastClr="FFFFFF"/>
    </a:lt1>
    <a:dk2>
      <a:srgbClr val="646B86"/>
    </a:dk2>
    <a:lt2>
      <a:srgbClr val="C5D1D7"/>
    </a:lt2>
    <a:accent1>
      <a:srgbClr val="D16349"/>
    </a:accent1>
    <a:accent2>
      <a:srgbClr val="CCB400"/>
    </a:accent2>
    <a:accent3>
      <a:srgbClr val="8CADAE"/>
    </a:accent3>
    <a:accent4>
      <a:srgbClr val="8C7B70"/>
    </a:accent4>
    <a:accent5>
      <a:srgbClr val="8FB08C"/>
    </a:accent5>
    <a:accent6>
      <a:srgbClr val="D19049"/>
    </a:accent6>
    <a:hlink>
      <a:srgbClr val="00A3D6"/>
    </a:hlink>
    <a:folHlink>
      <a:srgbClr val="694F07"/>
    </a:folHlink>
  </a:clrScheme>
</a:themeOverride>
</file>

<file path=ppt/theme/themeOverride3.xml><?xml version="1.0" encoding="utf-8"?>
<a:themeOverride xmlns:a="http://schemas.openxmlformats.org/drawingml/2006/main">
  <a:clrScheme name="Polgári">
    <a:dk1>
      <a:sysClr val="windowText" lastClr="000000"/>
    </a:dk1>
    <a:lt1>
      <a:sysClr val="window" lastClr="FFFFFF"/>
    </a:lt1>
    <a:dk2>
      <a:srgbClr val="646B86"/>
    </a:dk2>
    <a:lt2>
      <a:srgbClr val="C5D1D7"/>
    </a:lt2>
    <a:accent1>
      <a:srgbClr val="D16349"/>
    </a:accent1>
    <a:accent2>
      <a:srgbClr val="CCB400"/>
    </a:accent2>
    <a:accent3>
      <a:srgbClr val="8CADAE"/>
    </a:accent3>
    <a:accent4>
      <a:srgbClr val="8C7B70"/>
    </a:accent4>
    <a:accent5>
      <a:srgbClr val="8FB08C"/>
    </a:accent5>
    <a:accent6>
      <a:srgbClr val="D19049"/>
    </a:accent6>
    <a:hlink>
      <a:srgbClr val="00A3D6"/>
    </a:hlink>
    <a:folHlink>
      <a:srgbClr val="694F07"/>
    </a:folHlink>
  </a:clrScheme>
</a:themeOverride>
</file>

<file path=ppt/theme/themeOverride4.xml><?xml version="1.0" encoding="utf-8"?>
<a:themeOverride xmlns:a="http://schemas.openxmlformats.org/drawingml/2006/main">
  <a:clrScheme name="Polgári">
    <a:dk1>
      <a:sysClr val="windowText" lastClr="000000"/>
    </a:dk1>
    <a:lt1>
      <a:sysClr val="window" lastClr="FFFFFF"/>
    </a:lt1>
    <a:dk2>
      <a:srgbClr val="646B86"/>
    </a:dk2>
    <a:lt2>
      <a:srgbClr val="C5D1D7"/>
    </a:lt2>
    <a:accent1>
      <a:srgbClr val="D16349"/>
    </a:accent1>
    <a:accent2>
      <a:srgbClr val="CCB400"/>
    </a:accent2>
    <a:accent3>
      <a:srgbClr val="8CADAE"/>
    </a:accent3>
    <a:accent4>
      <a:srgbClr val="8C7B70"/>
    </a:accent4>
    <a:accent5>
      <a:srgbClr val="8FB08C"/>
    </a:accent5>
    <a:accent6>
      <a:srgbClr val="D19049"/>
    </a:accent6>
    <a:hlink>
      <a:srgbClr val="00A3D6"/>
    </a:hlink>
    <a:folHlink>
      <a:srgbClr val="694F07"/>
    </a:folHlink>
  </a:clrScheme>
</a:themeOverride>
</file>

<file path=ppt/theme/themeOverride5.xml><?xml version="1.0" encoding="utf-8"?>
<a:themeOverride xmlns:a="http://schemas.openxmlformats.org/drawingml/2006/main">
  <a:clrScheme name="Polgári">
    <a:dk1>
      <a:sysClr val="windowText" lastClr="000000"/>
    </a:dk1>
    <a:lt1>
      <a:sysClr val="window" lastClr="FFFFFF"/>
    </a:lt1>
    <a:dk2>
      <a:srgbClr val="646B86"/>
    </a:dk2>
    <a:lt2>
      <a:srgbClr val="C5D1D7"/>
    </a:lt2>
    <a:accent1>
      <a:srgbClr val="D16349"/>
    </a:accent1>
    <a:accent2>
      <a:srgbClr val="CCB400"/>
    </a:accent2>
    <a:accent3>
      <a:srgbClr val="8CADAE"/>
    </a:accent3>
    <a:accent4>
      <a:srgbClr val="8C7B70"/>
    </a:accent4>
    <a:accent5>
      <a:srgbClr val="8FB08C"/>
    </a:accent5>
    <a:accent6>
      <a:srgbClr val="D19049"/>
    </a:accent6>
    <a:hlink>
      <a:srgbClr val="00A3D6"/>
    </a:hlink>
    <a:folHlink>
      <a:srgbClr val="694F07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571</Words>
  <Application>Microsoft Office PowerPoint</Application>
  <PresentationFormat>Diavetítés a képernyőre (4:3 oldalarány)</PresentationFormat>
  <Paragraphs>44</Paragraphs>
  <Slides>12</Slides>
  <Notes>2</Notes>
  <HiddenSlides>0</HiddenSlides>
  <MMClips>0</MMClips>
  <ScaleCrop>false</ScaleCrop>
  <HeadingPairs>
    <vt:vector size="6" baseType="variant">
      <vt:variant>
        <vt:lpstr>Téma</vt:lpstr>
      </vt:variant>
      <vt:variant>
        <vt:i4>6</vt:i4>
      </vt:variant>
      <vt:variant>
        <vt:lpstr>Beágyazott OLE kiszolgálók</vt:lpstr>
      </vt:variant>
      <vt:variant>
        <vt:i4>1</vt:i4>
      </vt:variant>
      <vt:variant>
        <vt:lpstr>Diacímek</vt:lpstr>
      </vt:variant>
      <vt:variant>
        <vt:i4>12</vt:i4>
      </vt:variant>
    </vt:vector>
  </HeadingPairs>
  <TitlesOfParts>
    <vt:vector size="19" baseType="lpstr">
      <vt:lpstr>Polgári</vt:lpstr>
      <vt:lpstr>1_Polgári</vt:lpstr>
      <vt:lpstr>2_Papír</vt:lpstr>
      <vt:lpstr>2_Polgári</vt:lpstr>
      <vt:lpstr>3_Polgári</vt:lpstr>
      <vt:lpstr>Szögek</vt:lpstr>
      <vt:lpstr>Microsoft Word-dokumentum</vt:lpstr>
      <vt:lpstr>Vidékfejlesztés és közösségi munka</vt:lpstr>
      <vt:lpstr>1. Humán közszolgáltatások és a vidékfejlesztés 2. Kapcsolódás a szolidaritáson  és az ágazatok közötti együttműködésen alapuló Európai Szociális Modellhez</vt:lpstr>
      <vt:lpstr>3. Prevenciós habitus, a jóléti állam árának kérdése</vt:lpstr>
      <vt:lpstr>4. Alföld-életérzés</vt:lpstr>
      <vt:lpstr>5. Szaktudományos kapcsolódás</vt:lpstr>
      <vt:lpstr>PowerPoint bemutató</vt:lpstr>
      <vt:lpstr>6. Nemzetközi kitekintés: a szociális munka képzések az egészség, - közösség és vidék-és gazdaságfejlesztéssel foglalkozó oktatási intézményi profilokhoz tartoznak</vt:lpstr>
      <vt:lpstr>7. Szakmai tevékenységéhez a következő tudásokra mennyire volt/lesz szüksége az alábbi időszak(ok)ban? (átlagok, 0: legkevésbé sem, 100: főként) N=143 fő</vt:lpstr>
      <vt:lpstr>8. Ön szerint milyen tudástípusokból, ismeretekből áll egy ,,ideális” képzés, amely a vidéki térségekben a vidékfejlesztés és a szociális segítés kérdéseire reflektál?  (átlagok, 0: legkevésbé sem, 100: főként) </vt:lpstr>
      <vt:lpstr>9. Az Európai Szociális Modell által megfogalmazott elvek a következők: </vt:lpstr>
      <vt:lpstr>10. A teljes foglalkoztatás, mint elsődleges cél (munkaalapú társadalom)</vt:lpstr>
      <vt:lpstr>HÍD SZEREPBEN A VIDÉKFEJLESZTÉS 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bemutató</dc:title>
  <dc:creator>Szarvák Tibor</dc:creator>
  <cp:lastModifiedBy>Szarvák Tibor</cp:lastModifiedBy>
  <cp:revision>9</cp:revision>
  <dcterms:created xsi:type="dcterms:W3CDTF">2014-08-25T09:25:59Z</dcterms:created>
  <dcterms:modified xsi:type="dcterms:W3CDTF">2014-08-25T12:17:12Z</dcterms:modified>
</cp:coreProperties>
</file>