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_rels/presentation.xml.rels" ContentType="application/vnd.openxmlformats-package.relationships+xml"/>
  <Override PartName="/ppt/media/image6.png" ContentType="image/png"/>
  <Override PartName="/ppt/media/image1.jpeg" ContentType="image/jpeg"/>
  <Override PartName="/ppt/media/image4.wmf" ContentType="image/x-wmf"/>
  <Override PartName="/ppt/media/image3.png" ContentType="image/png"/>
  <Override PartName="/ppt/media/image7.png" ContentType="image/png"/>
  <Override PartName="/ppt/media/image5.wmf" ContentType="image/x-wmf"/>
  <Override PartName="/ppt/media/image2.png" ContentType="image/png"/>
  <Override PartName="/ppt/slideLayouts/slideLayout6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7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62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6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6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6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2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63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70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61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6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7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5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52.xml.rels" ContentType="application/vnd.openxmlformats-package.relationships+xml"/>
  <Override PartName="/ppt/slideLayouts/slideLayout1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6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theme/theme7.xml" ContentType="application/vnd.openxmlformats-officedocument.theme+xml"/>
  <Override PartName="/ppt/theme/theme4.xml" ContentType="application/vnd.openxmlformats-officedocument.theme+xml"/>
  <Override PartName="/ppt/theme/theme1.xml" ContentType="application/vnd.openxmlformats-officedocument.theme+xml"/>
  <Override PartName="/ppt/theme/theme5.xml" ContentType="application/vnd.openxmlformats-officedocument.theme+xml"/>
  <Override PartName="/ppt/theme/theme2.xml" ContentType="application/vnd.openxmlformats-officedocument.theme+xml"/>
  <Override PartName="/ppt/theme/theme6.xml" ContentType="application/vnd.openxmlformats-officedocument.theme+xml"/>
  <Override PartName="/ppt/theme/theme3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  <p:sldMasterId id="2147483687" r:id="rId5"/>
    <p:sldMasterId id="2147483700" r:id="rId6"/>
    <p:sldMasterId id="2147483713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1.xml"/><Relationship Id="rId10" Type="http://schemas.openxmlformats.org/officeDocument/2006/relationships/slide" Target="slides/slide2.xml"/><Relationship Id="rId11" Type="http://schemas.openxmlformats.org/officeDocument/2006/relationships/slide" Target="slides/slide3.xml"/><Relationship Id="rId12" Type="http://schemas.openxmlformats.org/officeDocument/2006/relationships/slide" Target="slides/slide4.xml"/><Relationship Id="rId13" Type="http://schemas.openxmlformats.org/officeDocument/2006/relationships/slide" Target="slides/slide5.xml"/><Relationship Id="rId14" Type="http://schemas.openxmlformats.org/officeDocument/2006/relationships/slide" Target="slides/slide6.xml"/><Relationship Id="rId15" Type="http://schemas.openxmlformats.org/officeDocument/2006/relationships/slide" Target="slides/slide7.xml"/><Relationship Id="rId16" Type="http://schemas.openxmlformats.org/officeDocument/2006/relationships/slide" Target="slides/slide8.xml"/><Relationship Id="rId17" Type="http://schemas.openxmlformats.org/officeDocument/2006/relationships/slide" Target="slides/slide9.xml"/><Relationship Id="rId18" Type="http://schemas.openxmlformats.org/officeDocument/2006/relationships/slide" Target="slides/slide10.xml"/><Relationship Id="rId19" Type="http://schemas.openxmlformats.org/officeDocument/2006/relationships/slide" Target="slides/slide11.xml"/><Relationship Id="rId20" Type="http://schemas.openxmlformats.org/officeDocument/2006/relationships/slide" Target="slides/slide12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7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A jegyzetformátum szerkesztéséhez kattintson ide</a:t>
            </a:r>
            <a:endParaRPr/>
          </a:p>
        </p:txBody>
      </p:sp>
      <p:sp>
        <p:nvSpPr>
          <p:cNvPr id="263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r>
              <a:rPr lang="hu-HU"/>
              <a:t>&lt;élőfej&gt;</a:t>
            </a:r>
            <a:endParaRPr/>
          </a:p>
        </p:txBody>
      </p:sp>
      <p:sp>
        <p:nvSpPr>
          <p:cNvPr id="264" name="PlaceHolder 3"/>
          <p:cNvSpPr>
            <a:spLocks noGrp="1"/>
          </p:cNvSpPr>
          <p:nvPr>
            <p:ph type="dt"/>
          </p:nvPr>
        </p:nvSpPr>
        <p:spPr>
          <a:xfrm>
            <a:off x="4279320" y="0"/>
            <a:ext cx="3280320" cy="534240"/>
          </a:xfrm>
          <a:prstGeom prst="rect">
            <a:avLst/>
          </a:prstGeom>
        </p:spPr>
        <p:txBody>
          <a:bodyPr bIns="0" lIns="0" rIns="0" tIns="0" wrap="none"/>
          <a:p>
            <a:pPr algn="r"/>
            <a:r>
              <a:rPr lang="hu-HU"/>
              <a:t>&lt;dátum/idő&gt;</a:t>
            </a:r>
            <a:endParaRPr/>
          </a:p>
        </p:txBody>
      </p:sp>
      <p:sp>
        <p:nvSpPr>
          <p:cNvPr id="265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r>
              <a:rPr lang="hu-HU"/>
              <a:t>&lt;élőláb&gt;</a:t>
            </a:r>
            <a:endParaRPr/>
          </a:p>
        </p:txBody>
      </p:sp>
      <p:sp>
        <p:nvSpPr>
          <p:cNvPr id="266" name="PlaceHolder 5"/>
          <p:cNvSpPr>
            <a:spLocks noGrp="1"/>
          </p:cNvSpPr>
          <p:nvPr>
            <p:ph type="sldNum"/>
          </p:nvPr>
        </p:nvSpPr>
        <p:spPr>
          <a:xfrm>
            <a:off x="4279320" y="10157400"/>
            <a:ext cx="3280320" cy="534240"/>
          </a:xfrm>
          <a:prstGeom prst="rect">
            <a:avLst/>
          </a:prstGeom>
        </p:spPr>
        <p:txBody>
          <a:bodyPr anchor="b" bIns="0" lIns="0" rIns="0" tIns="0" wrap="none"/>
          <a:p>
            <a:pPr algn="r"/>
            <a:fld id="{4191B171-51F1-4111-B1A1-61D12111B171}" type="slidenum">
              <a:rPr lang="hu-HU"/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</p:notesMaster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71A1F1-A1A1-41E1-81C1-2181D17101D1}" type="slidenum">
              <a:rPr lang="hu-HU" sz="1200">
                <a:solidFill>
                  <a:srgbClr val="000000"/>
                </a:solidFill>
                <a:latin typeface="Times New Roman"/>
                <a:ea typeface="+mn-ea"/>
              </a:rPr>
              <a:t>&lt;szám&gt;</a:t>
            </a:fld>
            <a:endParaRPr/>
          </a:p>
        </p:txBody>
      </p:sp>
      <p:sp>
        <p:nvSpPr>
          <p:cNvPr id="29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Shape 1"/>
          <p:cNvSpPr txBox="1"/>
          <p:nvPr/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1316191-9181-4171-A1E1-715101F12131}" type="slidenum">
              <a:rPr lang="hu-HU" sz="1200">
                <a:solidFill>
                  <a:srgbClr val="000000"/>
                </a:solidFill>
                <a:latin typeface="Times New Roman"/>
                <a:ea typeface="+mn-ea"/>
              </a:rPr>
              <a:t>&lt;szám&gt;</a:t>
            </a:fld>
            <a:endParaRPr/>
          </a:p>
        </p:txBody>
      </p:sp>
      <p:sp>
        <p:nvSpPr>
          <p:cNvPr id="296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6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2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3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2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58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4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5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6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9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5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5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6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99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0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3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4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1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2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1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5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1" name="PlaceHolder 2"/>
          <p:cNvSpPr>
            <a:spLocks noGrp="1"/>
          </p:cNvSpPr>
          <p:nvPr>
            <p:ph type="subTitle"/>
          </p:nvPr>
        </p:nvSpPr>
        <p:spPr>
          <a:xfrm>
            <a:off x="301680" y="1527120"/>
            <a:ext cx="8503560" cy="45720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36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</p:spTree>
  </p:cSld>
</p:sldLayout>
</file>

<file path=ppt/slideLayouts/slideLayout6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subTitle"/>
          </p:nvPr>
        </p:nvSpPr>
        <p:spPr>
          <a:xfrm>
            <a:off x="301680" y="228600"/>
            <a:ext cx="8534160" cy="5870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1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2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5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6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6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48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9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0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3" name="PlaceHolder 3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35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7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8" name="PlaceHolder 5"/>
          <p:cNvSpPr>
            <a:spLocks noGrp="1"/>
          </p:cNvSpPr>
          <p:nvPr>
            <p:ph type="body"/>
          </p:nvPr>
        </p:nvSpPr>
        <p:spPr>
          <a:xfrm>
            <a:off x="30168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7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60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61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45716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658760" y="391464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880"/>
          </a:xfrm>
          <a:prstGeom prst="rect">
            <a:avLst/>
          </a:prstGeom>
        </p:spPr>
        <p:txBody>
          <a:bodyPr anchor="ctr" bIns="0" lIns="0" rIns="0" tIns="0" wrap="none"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0168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58760" y="1527120"/>
            <a:ext cx="414936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01680" y="3914640"/>
            <a:ext cx="8502840" cy="218016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1.xml"/><Relationship Id="rId3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3.xml"/><Relationship Id="rId5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6.xml"/><Relationship Id="rId8" Type="http://schemas.openxmlformats.org/officeDocument/2006/relationships/slideLayout" Target="../slideLayouts/slideLayout67.xml"/><Relationship Id="rId9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69.xml"/><Relationship Id="rId11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71.xml"/><Relationship Id="rId13" Type="http://schemas.openxmlformats.org/officeDocument/2006/relationships/slideLayout" Target="../slideLayouts/slideLayout7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2520" y="5050800"/>
            <a:ext cx="3573720" cy="1806840"/>
          </a:xfrm>
          <a:prstGeom prst="rect">
            <a:avLst/>
          </a:prstGeom>
          <a:solidFill>
            <a:srgbClr val="f96a1b"/>
          </a:solidFill>
        </p:spPr>
      </p:sp>
      <p:sp>
        <p:nvSpPr>
          <p:cNvPr id="1" name="CustomShape 2"/>
          <p:cNvSpPr/>
          <p:nvPr/>
        </p:nvSpPr>
        <p:spPr>
          <a:xfrm>
            <a:off x="-2520" y="5051160"/>
            <a:ext cx="9146160" cy="1806480"/>
          </a:xfrm>
          <a:prstGeom prst="rect">
            <a:avLst/>
          </a:prstGeom>
          <a:solidFill>
            <a:srgbClr val="08a1d9"/>
          </a:solidFill>
        </p:spPr>
      </p:sp>
      <p:sp>
        <p:nvSpPr>
          <p:cNvPr id="2" name="CustomShape 3"/>
          <p:cNvSpPr/>
          <p:nvPr/>
        </p:nvSpPr>
        <p:spPr>
          <a:xfrm>
            <a:off x="0" y="2647800"/>
            <a:ext cx="3571560" cy="4209840"/>
          </a:xfrm>
          <a:prstGeom prst="rect">
            <a:avLst/>
          </a:prstGeom>
          <a:solidFill>
            <a:srgbClr val="f96a1b"/>
          </a:solidFill>
        </p:spPr>
      </p:sp>
      <p:sp>
        <p:nvSpPr>
          <p:cNvPr id="3" name="CustomShape 4"/>
          <p:cNvSpPr/>
          <p:nvPr/>
        </p:nvSpPr>
        <p:spPr>
          <a:xfrm>
            <a:off x="-2520" y="-1080"/>
            <a:ext cx="9146160" cy="6858720"/>
          </a:xfrm>
          <a:prstGeom prst="rect">
            <a:avLst/>
          </a:prstGeom>
          <a:solidFill>
            <a:srgbClr val="08a1d9"/>
          </a:solidFill>
        </p:spPr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1114920" y="3731040"/>
            <a:ext cx="5648400" cy="1203840"/>
          </a:xfrm>
          <a:prstGeom prst="rect">
            <a:avLst/>
          </a:prstGeom>
        </p:spPr>
        <p:txBody>
          <a:bodyPr anchor="b" bIns="9000"/>
          <a:p>
            <a:pPr>
              <a:lnSpc>
                <a:spcPct val="100000"/>
              </a:lnSpc>
            </a:pPr>
            <a:r>
              <a:rPr lang="hu-HU" sz="3200">
                <a:solidFill>
                  <a:srgbClr val="000000"/>
                </a:solidFill>
                <a:latin typeface="Franklin Gothic Medium"/>
              </a:rPr>
              <a:t>Címszöveg formátumának szerkesztéseMintacím szerkesztése</a:t>
            </a:r>
            <a:endParaRPr/>
          </a:p>
        </p:txBody>
      </p:sp>
      <p:sp>
        <p:nvSpPr>
          <p:cNvPr id="5" name="PlaceHolder 6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r>
              <a:rPr lang="hu-HU">
                <a:solidFill>
                  <a:srgbClr val="000000"/>
                </a:solidFill>
                <a:latin typeface="Franklin Gothic Book"/>
              </a:rPr>
              <a:t>2014. 9. 17.</a:t>
            </a:r>
            <a:endParaRPr/>
          </a:p>
        </p:txBody>
      </p:sp>
      <p:sp>
        <p:nvSpPr>
          <p:cNvPr id="6" name="PlaceHolder 7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319171D1-61C1-4111-9151-6121A121C111}" type="slidenum">
              <a:rPr lang="hu-HU">
                <a:solidFill>
                  <a:srgbClr val="000000"/>
                </a:solidFill>
                <a:latin typeface="Franklin Gothic Book"/>
              </a:rPr>
              <a:t>&lt;szám&gt;</a:t>
            </a:fld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body"/>
          </p:nvPr>
        </p:nvSpPr>
        <p:spPr>
          <a:xfrm>
            <a:off x="457200" y="1604520"/>
            <a:ext cx="8046360" cy="3976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hu-HU"/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/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/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/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/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/>
              <a:t>Hatodik vázlatszint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hu-HU"/>
              <a:t>Hetedik vázlatszint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2" name="CustomShape 2"/>
          <p:cNvSpPr/>
          <p:nvPr/>
        </p:nvSpPr>
        <p:spPr>
          <a:xfrm>
            <a:off x="0" y="0"/>
            <a:ext cx="9143640" cy="13935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3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4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5" name="CustomShape 5"/>
          <p:cNvSpPr/>
          <p:nvPr/>
        </p:nvSpPr>
        <p:spPr>
          <a:xfrm>
            <a:off x="149400" y="6388200"/>
            <a:ext cx="8832600" cy="309240"/>
          </a:xfrm>
          <a:prstGeom prst="rect">
            <a:avLst/>
          </a:prstGeom>
          <a:solidFill>
            <a:srgbClr val="8cadae"/>
          </a:solidFill>
        </p:spPr>
      </p:sp>
      <p:sp>
        <p:nvSpPr>
          <p:cNvPr id="46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ln w="9360">
            <a:solidFill>
              <a:srgbClr val="7b9899"/>
            </a:solidFill>
            <a:miter/>
          </a:ln>
        </p:spPr>
      </p:sp>
      <p:sp>
        <p:nvSpPr>
          <p:cNvPr id="47" name="Line 7"/>
          <p:cNvSpPr/>
          <p:nvPr/>
        </p:nvSpPr>
        <p:spPr>
          <a:xfrm>
            <a:off x="152280" y="1276200"/>
            <a:ext cx="8832960" cy="0"/>
          </a:xfrm>
          <a:prstGeom prst="line">
            <a:avLst/>
          </a:prstGeom>
          <a:ln w="9360">
            <a:solidFill>
              <a:srgbClr val="7b9899"/>
            </a:solidFill>
            <a:custDash>
              <a:ds d="105000" sp="35000"/>
            </a:custDash>
            <a:round/>
          </a:ln>
        </p:spPr>
      </p:sp>
      <p:sp>
        <p:nvSpPr>
          <p:cNvPr id="48" name="CustomShape 8"/>
          <p:cNvSpPr/>
          <p:nvPr/>
        </p:nvSpPr>
        <p:spPr>
          <a:xfrm>
            <a:off x="4267080" y="955800"/>
            <a:ext cx="609120" cy="6091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49" name="CustomShape 9"/>
          <p:cNvSpPr/>
          <p:nvPr/>
        </p:nvSpPr>
        <p:spPr>
          <a:xfrm>
            <a:off x="4362480" y="1050840"/>
            <a:ext cx="418680" cy="420480"/>
          </a:xfrm>
          <a:prstGeom prst="rect">
            <a:avLst/>
          </a:prstGeom>
          <a:solidFill>
            <a:srgbClr val="ffffff"/>
          </a:solidFill>
          <a:ln w="50760">
            <a:solidFill>
              <a:srgbClr val="7b9899"/>
            </a:solidFill>
            <a:round/>
          </a:ln>
        </p:spPr>
      </p:sp>
      <p:sp>
        <p:nvSpPr>
          <p:cNvPr id="50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Címszöveg formátumának szerkesztéseMintacím szerkesztése</a:t>
            </a:r>
            <a:endParaRPr/>
          </a:p>
        </p:txBody>
      </p:sp>
      <p:sp>
        <p:nvSpPr>
          <p:cNvPr id="51" name="PlaceHolder 11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70000"/>
              <a:buFont charset="2" typeface="Wingdings"/>
              <a:buChar char=""/>
            </a:pPr>
            <a:r>
              <a:rPr lang="hu-HU" sz="2200">
                <a:solidFill>
                  <a:srgbClr val="646b86"/>
                </a:solidFill>
                <a:latin typeface="Georgia"/>
              </a:rPr>
              <a:t>Második szint</a:t>
            </a:r>
            <a:endParaRPr/>
          </a:p>
          <a:p>
            <a:pPr lvl="1">
              <a:buSzPct val="70000"/>
              <a:buFont charset="2" typeface="Wingdings"/>
              <a:buChar char="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Harmadik szint</a:t>
            </a:r>
            <a:endParaRPr/>
          </a:p>
          <a:p>
            <a:pPr lvl="2">
              <a:buSzPct val="75000"/>
              <a:buFont charset="2" typeface="Wingdings 2"/>
              <a:buChar char=""/>
            </a:pPr>
            <a:r>
              <a:rPr lang="hu-HU" sz="2000">
                <a:solidFill>
                  <a:srgbClr val="646b86"/>
                </a:solidFill>
                <a:latin typeface="Georgia"/>
              </a:rPr>
              <a:t>Negyedik szint</a:t>
            </a:r>
            <a:endParaRPr/>
          </a:p>
          <a:p>
            <a:pPr lvl="3">
              <a:buSzPct val="70000"/>
              <a:buFont charset="2" typeface="Wingdings"/>
              <a:buChar char=""/>
            </a:pPr>
            <a:r>
              <a:rPr lang="hu-HU">
                <a:solidFill>
                  <a:srgbClr val="000000"/>
                </a:solidFill>
                <a:latin typeface="Georgia"/>
              </a:rPr>
              <a:t>Ötödik szint</a:t>
            </a:r>
            <a:endParaRPr/>
          </a:p>
        </p:txBody>
      </p:sp>
      <p:sp>
        <p:nvSpPr>
          <p:cNvPr id="52" name="PlaceHolder 1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3" name="PlaceHolder 1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54" name="PlaceHolder 14"/>
          <p:cNvSpPr>
            <a:spLocks noGrp="1"/>
          </p:cNvSpPr>
          <p:nvPr>
            <p:ph type="sldNum"/>
          </p:nvPr>
        </p:nvSpPr>
        <p:spPr>
          <a:xfrm>
            <a:off x="4362480" y="1027080"/>
            <a:ext cx="456840" cy="441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0121E141-A131-4131-A1E1-41C181B10171}" type="slidenum">
              <a:rPr lang="hu-HU">
                <a:solidFill>
                  <a:srgbClr val="7b9899"/>
                </a:solidFill>
                <a:latin typeface="Georgia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8" name="CustomShape 2"/>
          <p:cNvSpPr/>
          <p:nvPr/>
        </p:nvSpPr>
        <p:spPr>
          <a:xfrm>
            <a:off x="0" y="0"/>
            <a:ext cx="9143640" cy="13935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89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0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1" name="CustomShape 5"/>
          <p:cNvSpPr/>
          <p:nvPr/>
        </p:nvSpPr>
        <p:spPr>
          <a:xfrm>
            <a:off x="149400" y="6388200"/>
            <a:ext cx="8832600" cy="309240"/>
          </a:xfrm>
          <a:prstGeom prst="rect">
            <a:avLst/>
          </a:prstGeom>
          <a:solidFill>
            <a:srgbClr val="8cadae"/>
          </a:solidFill>
        </p:spPr>
      </p:sp>
      <p:sp>
        <p:nvSpPr>
          <p:cNvPr id="92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ln w="9360">
            <a:solidFill>
              <a:srgbClr val="7b9899"/>
            </a:solidFill>
            <a:miter/>
          </a:ln>
        </p:spPr>
      </p:sp>
      <p:sp>
        <p:nvSpPr>
          <p:cNvPr id="93" name="Line 7"/>
          <p:cNvSpPr/>
          <p:nvPr/>
        </p:nvSpPr>
        <p:spPr>
          <a:xfrm>
            <a:off x="152280" y="1276200"/>
            <a:ext cx="8832960" cy="0"/>
          </a:xfrm>
          <a:prstGeom prst="line">
            <a:avLst/>
          </a:prstGeom>
          <a:ln w="9360">
            <a:solidFill>
              <a:srgbClr val="7b9899"/>
            </a:solidFill>
            <a:custDash>
              <a:ds d="105000" sp="35000"/>
            </a:custDash>
            <a:round/>
          </a:ln>
        </p:spPr>
      </p:sp>
      <p:sp>
        <p:nvSpPr>
          <p:cNvPr id="94" name="CustomShape 8"/>
          <p:cNvSpPr/>
          <p:nvPr/>
        </p:nvSpPr>
        <p:spPr>
          <a:xfrm>
            <a:off x="4267080" y="955800"/>
            <a:ext cx="609120" cy="6091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95" name="CustomShape 9"/>
          <p:cNvSpPr/>
          <p:nvPr/>
        </p:nvSpPr>
        <p:spPr>
          <a:xfrm>
            <a:off x="4362480" y="1050840"/>
            <a:ext cx="418680" cy="420480"/>
          </a:xfrm>
          <a:prstGeom prst="rect">
            <a:avLst/>
          </a:prstGeom>
          <a:solidFill>
            <a:srgbClr val="ffffff"/>
          </a:solidFill>
          <a:ln w="50760">
            <a:solidFill>
              <a:srgbClr val="7b9899"/>
            </a:solidFill>
            <a:round/>
          </a:ln>
        </p:spPr>
      </p:sp>
      <p:sp>
        <p:nvSpPr>
          <p:cNvPr id="96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Címszöveg formátumának szerkesztéseMintacím szerkesztése</a:t>
            </a:r>
            <a:endParaRPr/>
          </a:p>
        </p:txBody>
      </p:sp>
      <p:sp>
        <p:nvSpPr>
          <p:cNvPr id="97" name="PlaceHolder 11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70000"/>
              <a:buFont charset="2" typeface="Wingdings"/>
              <a:buChar char=""/>
            </a:pPr>
            <a:r>
              <a:rPr lang="hu-HU" sz="2200">
                <a:solidFill>
                  <a:srgbClr val="646b86"/>
                </a:solidFill>
                <a:latin typeface="Georgia"/>
              </a:rPr>
              <a:t>Második szint</a:t>
            </a:r>
            <a:endParaRPr/>
          </a:p>
          <a:p>
            <a:pPr lvl="1">
              <a:buSzPct val="70000"/>
              <a:buFont charset="2" typeface="Wingdings"/>
              <a:buChar char="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Harmadik szint</a:t>
            </a:r>
            <a:endParaRPr/>
          </a:p>
          <a:p>
            <a:pPr lvl="2">
              <a:buSzPct val="75000"/>
              <a:buFont charset="2" typeface="Wingdings 2"/>
              <a:buChar char=""/>
            </a:pPr>
            <a:r>
              <a:rPr lang="hu-HU" sz="2000">
                <a:solidFill>
                  <a:srgbClr val="646b86"/>
                </a:solidFill>
                <a:latin typeface="Georgia"/>
              </a:rPr>
              <a:t>Negyedik szint</a:t>
            </a:r>
            <a:endParaRPr/>
          </a:p>
          <a:p>
            <a:pPr lvl="3">
              <a:buSzPct val="70000"/>
              <a:buFont charset="2" typeface="Wingdings"/>
              <a:buChar char=""/>
            </a:pPr>
            <a:r>
              <a:rPr lang="hu-HU">
                <a:solidFill>
                  <a:srgbClr val="000000"/>
                </a:solidFill>
                <a:latin typeface="Georgia"/>
              </a:rPr>
              <a:t>Ötödik szint</a:t>
            </a:r>
            <a:endParaRPr/>
          </a:p>
        </p:txBody>
      </p:sp>
      <p:sp>
        <p:nvSpPr>
          <p:cNvPr id="98" name="PlaceHolder 1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99" name="PlaceHolder 1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00" name="PlaceHolder 14"/>
          <p:cNvSpPr>
            <a:spLocks noGrp="1"/>
          </p:cNvSpPr>
          <p:nvPr>
            <p:ph type="sldNum"/>
          </p:nvPr>
        </p:nvSpPr>
        <p:spPr>
          <a:xfrm>
            <a:off x="4362480" y="1027080"/>
            <a:ext cx="456840" cy="441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B1E1B171-1141-41E1-A151-B18151611161}" type="slidenum">
              <a:rPr lang="hu-HU">
                <a:solidFill>
                  <a:srgbClr val="7b9899"/>
                </a:solidFill>
                <a:latin typeface="Georgia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>
          <a:blip r:embed="rId2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body"/>
          </p:nvPr>
        </p:nvSpPr>
        <p:spPr>
          <a:xfrm>
            <a:off x="457200" y="1523880"/>
            <a:ext cx="8229240" cy="45716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600">
                <a:solidFill>
                  <a:srgbClr val="ffffff"/>
                </a:solidFill>
                <a:latin typeface="Calibri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400">
                <a:solidFill>
                  <a:srgbClr val="fefac9"/>
                </a:solidFill>
                <a:latin typeface="Calibri"/>
              </a:rPr>
              <a:t>Második szint</a:t>
            </a:r>
            <a:endParaRPr/>
          </a:p>
          <a:p>
            <a:pPr lvl="1">
              <a:buSzPct val="85000"/>
              <a:buFont charset="2" typeface="Wingdings 2"/>
              <a:buChar char=""/>
            </a:pPr>
            <a:r>
              <a:rPr lang="hu-HU" sz="2100">
                <a:solidFill>
                  <a:srgbClr val="ffffff"/>
                </a:solidFill>
                <a:latin typeface="Calibri"/>
              </a:rPr>
              <a:t>Harmadik szint</a:t>
            </a:r>
            <a:endParaRPr/>
          </a:p>
          <a:p>
            <a:pPr lvl="2">
              <a:buSzPct val="85000"/>
              <a:buFont charset="2" typeface="Wingdings 2"/>
              <a:buChar char=""/>
            </a:pPr>
            <a:r>
              <a:rPr lang="hu-HU" sz="1900">
                <a:solidFill>
                  <a:srgbClr val="ffffff"/>
                </a:solidFill>
                <a:latin typeface="Calibri"/>
              </a:rPr>
              <a:t>Negyedik szint</a:t>
            </a:r>
            <a:endParaRPr/>
          </a:p>
          <a:p>
            <a:pPr lvl="3">
              <a:buSzPct val="85000"/>
              <a:buFont charset="2" typeface="Wingdings 2"/>
              <a:buChar char=""/>
            </a:pPr>
            <a:r>
              <a:rPr lang="hu-HU" sz="1600">
                <a:solidFill>
                  <a:srgbClr val="ffffff"/>
                </a:solidFill>
                <a:latin typeface="Calibri"/>
              </a:rPr>
              <a:t>Ötödik szint</a:t>
            </a:r>
            <a:endParaRPr/>
          </a:p>
        </p:txBody>
      </p:sp>
      <p:sp>
        <p:nvSpPr>
          <p:cNvPr id="134" name="PlaceHolder 2"/>
          <p:cNvSpPr>
            <a:spLocks noGrp="1"/>
          </p:cNvSpPr>
          <p:nvPr>
            <p:ph type="title"/>
          </p:nvPr>
        </p:nvSpPr>
        <p:spPr>
          <a:xfrm>
            <a:off x="457200" y="152280"/>
            <a:ext cx="8229240" cy="1218960"/>
          </a:xfrm>
          <a:prstGeom prst="rect">
            <a:avLst/>
          </a:prstGeom>
        </p:spPr>
        <p:txBody>
          <a:bodyPr anchor="b" bIns="45000" lIns="90000" rIns="90000" tIns="45000"/>
          <a:p>
            <a:pPr>
              <a:lnSpc>
                <a:spcPct val="100000"/>
              </a:lnSpc>
            </a:pPr>
            <a:r>
              <a:rPr lang="hu-HU" sz="4200">
                <a:solidFill>
                  <a:srgbClr val="dbdbdb"/>
                </a:solidFill>
                <a:latin typeface="Calibri"/>
              </a:rPr>
              <a:t>Címszöveg formátumának szerkesztéseMintacím szerkesztése</a:t>
            </a:r>
            <a:endParaRPr/>
          </a:p>
        </p:txBody>
      </p:sp>
      <p:sp>
        <p:nvSpPr>
          <p:cNvPr id="135" name="PlaceHolder 3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36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37" name="PlaceHolder 5"/>
          <p:cNvSpPr>
            <a:spLocks noGrp="1"/>
          </p:cNvSpPr>
          <p:nvPr>
            <p:ph type="sldNum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51519121-D151-4191-B151-3171514191D1}" type="slidenum">
              <a:rPr lang="hu-HU">
                <a:solidFill>
                  <a:srgbClr val="fefac9"/>
                </a:solidFill>
                <a:latin typeface="Calibri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1" name="CustomShape 2"/>
          <p:cNvSpPr/>
          <p:nvPr/>
        </p:nvSpPr>
        <p:spPr>
          <a:xfrm>
            <a:off x="0" y="0"/>
            <a:ext cx="9143640" cy="13935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2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3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4" name="CustomShape 5"/>
          <p:cNvSpPr/>
          <p:nvPr/>
        </p:nvSpPr>
        <p:spPr>
          <a:xfrm>
            <a:off x="149400" y="6388200"/>
            <a:ext cx="8832600" cy="309240"/>
          </a:xfrm>
          <a:prstGeom prst="rect">
            <a:avLst/>
          </a:prstGeom>
          <a:solidFill>
            <a:srgbClr val="8cadae"/>
          </a:solidFill>
        </p:spPr>
      </p:sp>
      <p:sp>
        <p:nvSpPr>
          <p:cNvPr id="175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ln w="9360">
            <a:solidFill>
              <a:srgbClr val="7b9899"/>
            </a:solidFill>
            <a:miter/>
          </a:ln>
        </p:spPr>
      </p:sp>
      <p:sp>
        <p:nvSpPr>
          <p:cNvPr id="176" name="Line 7"/>
          <p:cNvSpPr/>
          <p:nvPr/>
        </p:nvSpPr>
        <p:spPr>
          <a:xfrm>
            <a:off x="152280" y="1276200"/>
            <a:ext cx="8832960" cy="0"/>
          </a:xfrm>
          <a:prstGeom prst="line">
            <a:avLst/>
          </a:prstGeom>
          <a:ln w="9360">
            <a:solidFill>
              <a:srgbClr val="7b9899"/>
            </a:solidFill>
            <a:custDash>
              <a:ds d="105000" sp="35000"/>
            </a:custDash>
            <a:round/>
          </a:ln>
        </p:spPr>
      </p:sp>
      <p:sp>
        <p:nvSpPr>
          <p:cNvPr id="177" name="CustomShape 8"/>
          <p:cNvSpPr/>
          <p:nvPr/>
        </p:nvSpPr>
        <p:spPr>
          <a:xfrm>
            <a:off x="4267080" y="955800"/>
            <a:ext cx="609120" cy="6091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178" name="CustomShape 9"/>
          <p:cNvSpPr/>
          <p:nvPr/>
        </p:nvSpPr>
        <p:spPr>
          <a:xfrm>
            <a:off x="4362480" y="1050840"/>
            <a:ext cx="418680" cy="420480"/>
          </a:xfrm>
          <a:prstGeom prst="rect">
            <a:avLst/>
          </a:prstGeom>
          <a:solidFill>
            <a:srgbClr val="ffffff"/>
          </a:solidFill>
          <a:ln w="50760">
            <a:solidFill>
              <a:srgbClr val="7b9899"/>
            </a:solidFill>
            <a:round/>
          </a:ln>
        </p:spPr>
      </p:sp>
      <p:sp>
        <p:nvSpPr>
          <p:cNvPr id="179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Címszöveg formátumának szerkesztéseMintacím szerkesztése</a:t>
            </a:r>
            <a:endParaRPr/>
          </a:p>
        </p:txBody>
      </p:sp>
      <p:sp>
        <p:nvSpPr>
          <p:cNvPr id="180" name="PlaceHolder 11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70000"/>
              <a:buFont charset="2" typeface="Wingdings"/>
              <a:buChar char=""/>
            </a:pPr>
            <a:r>
              <a:rPr lang="hu-HU" sz="2200">
                <a:solidFill>
                  <a:srgbClr val="646b86"/>
                </a:solidFill>
                <a:latin typeface="Georgia"/>
              </a:rPr>
              <a:t>Második szint</a:t>
            </a:r>
            <a:endParaRPr/>
          </a:p>
          <a:p>
            <a:pPr lvl="1">
              <a:buSzPct val="70000"/>
              <a:buFont charset="2" typeface="Wingdings"/>
              <a:buChar char="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Harmadik szint</a:t>
            </a:r>
            <a:endParaRPr/>
          </a:p>
          <a:p>
            <a:pPr lvl="2">
              <a:buSzPct val="75000"/>
              <a:buFont charset="2" typeface="Wingdings 2"/>
              <a:buChar char=""/>
            </a:pPr>
            <a:r>
              <a:rPr lang="hu-HU" sz="2000">
                <a:solidFill>
                  <a:srgbClr val="646b86"/>
                </a:solidFill>
                <a:latin typeface="Georgia"/>
              </a:rPr>
              <a:t>Negyedik szint</a:t>
            </a:r>
            <a:endParaRPr/>
          </a:p>
          <a:p>
            <a:pPr lvl="3">
              <a:buSzPct val="70000"/>
              <a:buFont charset="2" typeface="Wingdings"/>
              <a:buChar char=""/>
            </a:pPr>
            <a:r>
              <a:rPr lang="hu-HU">
                <a:solidFill>
                  <a:srgbClr val="000000"/>
                </a:solidFill>
                <a:latin typeface="Georgia"/>
              </a:rPr>
              <a:t>Ötödik szint</a:t>
            </a:r>
            <a:endParaRPr/>
          </a:p>
        </p:txBody>
      </p:sp>
      <p:sp>
        <p:nvSpPr>
          <p:cNvPr id="181" name="PlaceHolder 1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82" name="PlaceHolder 1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183" name="PlaceHolder 14"/>
          <p:cNvSpPr>
            <a:spLocks noGrp="1"/>
          </p:cNvSpPr>
          <p:nvPr>
            <p:ph type="sldNum"/>
          </p:nvPr>
        </p:nvSpPr>
        <p:spPr>
          <a:xfrm>
            <a:off x="4362480" y="1027080"/>
            <a:ext cx="456840" cy="441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81516141-C141-41F1-B1C1-E1D161E1C191}" type="slidenum">
              <a:rPr lang="hu-HU">
                <a:solidFill>
                  <a:srgbClr val="7b9899"/>
                </a:solidFill>
                <a:latin typeface="Georgia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CustomShape 1"/>
          <p:cNvSpPr/>
          <p:nvPr/>
        </p:nvSpPr>
        <p:spPr>
          <a:xfrm>
            <a:off x="0" y="6705720"/>
            <a:ext cx="9143640" cy="1519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17" name="CustomShape 2"/>
          <p:cNvSpPr/>
          <p:nvPr/>
        </p:nvSpPr>
        <p:spPr>
          <a:xfrm>
            <a:off x="0" y="0"/>
            <a:ext cx="9143640" cy="139356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18" name="CustomShape 3"/>
          <p:cNvSpPr/>
          <p:nvPr/>
        </p:nvSpPr>
        <p:spPr>
          <a:xfrm>
            <a:off x="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19" name="CustomShape 4"/>
          <p:cNvSpPr/>
          <p:nvPr/>
        </p:nvSpPr>
        <p:spPr>
          <a:xfrm>
            <a:off x="8991720" y="0"/>
            <a:ext cx="151920" cy="685764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20" name="CustomShape 5"/>
          <p:cNvSpPr/>
          <p:nvPr/>
        </p:nvSpPr>
        <p:spPr>
          <a:xfrm>
            <a:off x="149400" y="6388200"/>
            <a:ext cx="8832600" cy="309240"/>
          </a:xfrm>
          <a:prstGeom prst="rect">
            <a:avLst/>
          </a:prstGeom>
          <a:solidFill>
            <a:srgbClr val="8cadae"/>
          </a:solidFill>
        </p:spPr>
      </p:sp>
      <p:sp>
        <p:nvSpPr>
          <p:cNvPr id="221" name="CustomShape 6"/>
          <p:cNvSpPr/>
          <p:nvPr/>
        </p:nvSpPr>
        <p:spPr>
          <a:xfrm>
            <a:off x="152280" y="155520"/>
            <a:ext cx="8832600" cy="6546600"/>
          </a:xfrm>
          <a:prstGeom prst="rect">
            <a:avLst/>
          </a:prstGeom>
          <a:ln w="9360">
            <a:solidFill>
              <a:srgbClr val="7b9899"/>
            </a:solidFill>
            <a:miter/>
          </a:ln>
        </p:spPr>
      </p:sp>
      <p:sp>
        <p:nvSpPr>
          <p:cNvPr id="222" name="Line 7"/>
          <p:cNvSpPr/>
          <p:nvPr/>
        </p:nvSpPr>
        <p:spPr>
          <a:xfrm>
            <a:off x="152280" y="1276200"/>
            <a:ext cx="8832960" cy="0"/>
          </a:xfrm>
          <a:prstGeom prst="line">
            <a:avLst/>
          </a:prstGeom>
          <a:ln w="9360">
            <a:solidFill>
              <a:srgbClr val="7b9899"/>
            </a:solidFill>
            <a:custDash>
              <a:ds d="105000" sp="35000"/>
            </a:custDash>
            <a:round/>
          </a:ln>
        </p:spPr>
      </p:sp>
      <p:sp>
        <p:nvSpPr>
          <p:cNvPr id="223" name="CustomShape 8"/>
          <p:cNvSpPr/>
          <p:nvPr/>
        </p:nvSpPr>
        <p:spPr>
          <a:xfrm>
            <a:off x="4267080" y="955800"/>
            <a:ext cx="609120" cy="609120"/>
          </a:xfrm>
          <a:prstGeom prst="rect">
            <a:avLst/>
          </a:prstGeom>
          <a:solidFill>
            <a:srgbClr val="ffffff"/>
          </a:solidFill>
        </p:spPr>
      </p:sp>
      <p:sp>
        <p:nvSpPr>
          <p:cNvPr id="224" name="CustomShape 9"/>
          <p:cNvSpPr/>
          <p:nvPr/>
        </p:nvSpPr>
        <p:spPr>
          <a:xfrm>
            <a:off x="4362480" y="1050840"/>
            <a:ext cx="418680" cy="420480"/>
          </a:xfrm>
          <a:prstGeom prst="rect">
            <a:avLst/>
          </a:prstGeom>
          <a:solidFill>
            <a:srgbClr val="ffffff"/>
          </a:solidFill>
          <a:ln w="50760">
            <a:solidFill>
              <a:srgbClr val="7b9899"/>
            </a:solidFill>
            <a:round/>
          </a:ln>
        </p:spPr>
      </p:sp>
      <p:sp>
        <p:nvSpPr>
          <p:cNvPr id="225" name="PlaceHolder 10"/>
          <p:cNvSpPr>
            <a:spLocks noGrp="1"/>
          </p:cNvSpPr>
          <p:nvPr>
            <p:ph type="title"/>
          </p:nvPr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Címszöveg formátumának szerkesztéseMintacím szerkesztése</a:t>
            </a:r>
            <a:endParaRPr/>
          </a:p>
        </p:txBody>
      </p:sp>
      <p:sp>
        <p:nvSpPr>
          <p:cNvPr id="226" name="PlaceHolder 11"/>
          <p:cNvSpPr>
            <a:spLocks noGrp="1"/>
          </p:cNvSpPr>
          <p:nvPr>
            <p:ph type="body"/>
          </p:nvPr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Vázlatszöveg formátumának szerkesztése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Második vázlatszint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Harmadik vázlatszint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Negyedik vázlatszint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Ötödik vázlatszint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Hatodik vázlatszint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Hetedik vázlatszintMintaszöveg szerkesztése</a:t>
            </a:r>
            <a:endParaRPr/>
          </a:p>
          <a:p>
            <a:pPr lvl="1">
              <a:lnSpc>
                <a:spcPct val="100000"/>
              </a:lnSpc>
              <a:buSzPct val="70000"/>
              <a:buFont charset="2" typeface="Wingdings"/>
              <a:buChar char=""/>
            </a:pPr>
            <a:r>
              <a:rPr lang="hu-HU" sz="2200">
                <a:solidFill>
                  <a:srgbClr val="646b86"/>
                </a:solidFill>
                <a:latin typeface="Georgia"/>
              </a:rPr>
              <a:t>Második szint</a:t>
            </a:r>
            <a:endParaRPr/>
          </a:p>
          <a:p>
            <a:pPr lvl="1">
              <a:buSzPct val="70000"/>
              <a:buFont charset="2" typeface="Wingdings"/>
              <a:buChar char="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Harmadik szint</a:t>
            </a:r>
            <a:endParaRPr/>
          </a:p>
          <a:p>
            <a:pPr lvl="2">
              <a:buSzPct val="75000"/>
              <a:buFont charset="2" typeface="Wingdings 2"/>
              <a:buChar char=""/>
            </a:pPr>
            <a:r>
              <a:rPr lang="hu-HU" sz="2000">
                <a:solidFill>
                  <a:srgbClr val="646b86"/>
                </a:solidFill>
                <a:latin typeface="Georgia"/>
              </a:rPr>
              <a:t>Negyedik szint</a:t>
            </a:r>
            <a:endParaRPr/>
          </a:p>
          <a:p>
            <a:pPr lvl="3">
              <a:buSzPct val="70000"/>
              <a:buFont charset="2" typeface="Wingdings"/>
              <a:buChar char=""/>
            </a:pPr>
            <a:r>
              <a:rPr lang="hu-HU">
                <a:solidFill>
                  <a:srgbClr val="000000"/>
                </a:solidFill>
                <a:latin typeface="Georgia"/>
              </a:rPr>
              <a:t>Ötödik szint</a:t>
            </a:r>
            <a:endParaRPr/>
          </a:p>
        </p:txBody>
      </p:sp>
      <p:sp>
        <p:nvSpPr>
          <p:cNvPr id="227" name="PlaceHolder 12"/>
          <p:cNvSpPr>
            <a:spLocks noGrp="1"/>
          </p:cNvSpPr>
          <p:nvPr>
            <p:ph type="dt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228" name="PlaceHolder 13"/>
          <p:cNvSpPr>
            <a:spLocks noGrp="1"/>
          </p:cNvSpPr>
          <p:nvPr>
            <p:ph type="ftr"/>
          </p:nvPr>
        </p:nvSpPr>
        <p:spPr>
          <a:xfrm>
            <a:off x="0" y="0"/>
            <a:ext cx="-11796840" cy="-11796840"/>
          </a:xfrm>
          <a:prstGeom prst="rect">
            <a:avLst/>
          </a:prstGeom>
        </p:spPr>
        <p:txBody>
          <a:bodyPr bIns="45000" lIns="90000" rIns="90000" tIns="45000"/>
          <a:p>
            <a:endParaRPr/>
          </a:p>
        </p:txBody>
      </p:sp>
      <p:sp>
        <p:nvSpPr>
          <p:cNvPr id="229" name="PlaceHolder 14"/>
          <p:cNvSpPr>
            <a:spLocks noGrp="1"/>
          </p:cNvSpPr>
          <p:nvPr>
            <p:ph type="sldNum"/>
          </p:nvPr>
        </p:nvSpPr>
        <p:spPr>
          <a:xfrm>
            <a:off x="4362480" y="1027080"/>
            <a:ext cx="456840" cy="441000"/>
          </a:xfrm>
          <a:prstGeom prst="rect">
            <a:avLst/>
          </a:prstGeom>
        </p:spPr>
        <p:txBody>
          <a:bodyPr bIns="45000" lIns="90000" rIns="90000" tIns="45000"/>
          <a:p>
            <a:pPr>
              <a:lnSpc>
                <a:spcPct val="100000"/>
              </a:lnSpc>
            </a:pPr>
            <a:fld id="{7191A181-91D1-4101-B1F1-B151B15171D1}" type="slidenum">
              <a:rPr lang="hu-HU">
                <a:solidFill>
                  <a:srgbClr val="7b9899"/>
                </a:solidFill>
                <a:latin typeface="Georgia"/>
              </a:rPr>
              <a:t>&lt;szám&gt;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6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6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6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TextShape 1"/>
          <p:cNvSpPr txBox="1"/>
          <p:nvPr/>
        </p:nvSpPr>
        <p:spPr>
          <a:xfrm>
            <a:off x="1114920" y="3731040"/>
            <a:ext cx="5648400" cy="1203840"/>
          </a:xfrm>
          <a:prstGeom prst="rect">
            <a:avLst/>
          </a:prstGeom>
        </p:spPr>
        <p:txBody>
          <a:bodyPr anchor="b" bIns="9000"/>
          <a:p>
            <a:pPr>
              <a:lnSpc>
                <a:spcPct val="100000"/>
              </a:lnSpc>
            </a:pPr>
            <a:r>
              <a:rPr lang="hu-HU" sz="3200">
                <a:solidFill>
                  <a:srgbClr val="000000"/>
                </a:solidFill>
                <a:latin typeface="Franklin Gothic Medium"/>
              </a:rPr>
              <a:t>Vidékfejlesztés és közösségi munka</a:t>
            </a:r>
            <a:endParaRPr/>
          </a:p>
        </p:txBody>
      </p:sp>
      <p:sp>
        <p:nvSpPr>
          <p:cNvPr id="268" name="TextShape 2"/>
          <p:cNvSpPr txBox="1"/>
          <p:nvPr/>
        </p:nvSpPr>
        <p:spPr>
          <a:xfrm>
            <a:off x="3852000" y="3789000"/>
            <a:ext cx="6400440" cy="1198800"/>
          </a:xfrm>
          <a:prstGeom prst="rect">
            <a:avLst/>
          </a:prstGeom>
        </p:spPr>
        <p:txBody>
          <a:bodyPr tIns="9000"/>
          <a:p>
            <a:pPr>
              <a:lnSpc>
                <a:spcPct val="100000"/>
              </a:lnSpc>
            </a:pPr>
            <a:r>
              <a:rPr lang="hu-HU" sz="1400">
                <a:solidFill>
                  <a:srgbClr val="000000"/>
                </a:solidFill>
                <a:latin typeface="Franklin Gothic Book"/>
              </a:rPr>
              <a:t>Dr. Szarvák Tibor szociológus, szociálpolitikus, szociális munkás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descr="" id="26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51640" y="0"/>
            <a:ext cx="2088000" cy="1704240"/>
          </a:xfrm>
          <a:prstGeom prst="rect">
            <a:avLst/>
          </a:prstGeom>
        </p:spPr>
      </p:pic>
      <p:sp>
        <p:nvSpPr>
          <p:cNvPr id="270" name="CustomShape 3"/>
          <p:cNvSpPr/>
          <p:nvPr/>
        </p:nvSpPr>
        <p:spPr>
          <a:xfrm>
            <a:off x="1547640" y="5301360"/>
            <a:ext cx="6408360" cy="1151640"/>
          </a:xfrm>
          <a:prstGeom prst="rect">
            <a:avLst/>
          </a:prstGeom>
          <a:solidFill>
            <a:srgbClr val="797b7e"/>
          </a:solidFill>
          <a:ln w="25560">
            <a:solidFill>
              <a:srgbClr val="595a5d"/>
            </a:solidFill>
            <a:round/>
          </a:ln>
        </p:spPr>
        <p:txBody>
          <a:bodyPr anchor="ctr" bIns="45000" lIns="90000" rIns="90000" tIns="45000"/>
          <a:p>
            <a:pPr algn="ctr">
              <a:lnSpc>
                <a:spcPct val="100000"/>
              </a:lnSpc>
            </a:pPr>
            <a:r>
              <a:rPr b="1" lang="hu-HU">
                <a:solidFill>
                  <a:srgbClr val="d7e1ef"/>
                </a:solidFill>
                <a:latin typeface="Franklin Gothic Book"/>
              </a:rPr>
              <a:t>,,Lélekkel a vidékért” tudomány és vidékfejlesztés a helyi médiában 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hu-HU">
                <a:solidFill>
                  <a:srgbClr val="d7e1ef"/>
                </a:solidFill>
                <a:latin typeface="Franklin Gothic Book"/>
              </a:rPr>
              <a:t>TEMPLARIUS ALAPÍTVÁNY PROJEKTJE</a:t>
            </a:r>
            <a:endParaRPr/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extShape 1"/>
          <p:cNvSpPr txBox="1"/>
          <p:nvPr/>
        </p:nvSpPr>
        <p:spPr>
          <a:xfrm>
            <a:off x="467640" y="116640"/>
            <a:ext cx="8229240" cy="114264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2800">
                <a:solidFill>
                  <a:srgbClr val="7b9899"/>
                </a:solidFill>
                <a:latin typeface="Georgia"/>
              </a:rPr>
              <a:t>9. Az Európai Szociális Modell által megfogalmazott elvek a következők:</a:t>
            </a:r>
            <a:r>
              <a:rPr lang="hu-HU" sz="4000">
                <a:solidFill>
                  <a:srgbClr val="7b9899"/>
                </a:solidFill>
                <a:latin typeface="Georgia"/>
              </a:rPr>
              <a:t> </a:t>
            </a:r>
            <a:endParaRPr/>
          </a:p>
        </p:txBody>
      </p:sp>
      <p:sp>
        <p:nvSpPr>
          <p:cNvPr id="287" name="TextShape 2"/>
          <p:cNvSpPr txBox="1"/>
          <p:nvPr/>
        </p:nvSpPr>
        <p:spPr>
          <a:xfrm>
            <a:off x="468360" y="2781360"/>
            <a:ext cx="8229240" cy="452556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Európa sikereiből senkit nem lehet kirekeszteni;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A szolidaritás összetartozik a gazdasági sikerességgel;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b="1" i="1" lang="hu-HU" sz="2000">
                <a:solidFill>
                  <a:srgbClr val="000000"/>
                </a:solidFill>
                <a:latin typeface="Georgia"/>
              </a:rPr>
              <a:t>Nincs</a:t>
            </a:r>
            <a:r>
              <a:rPr lang="hu-HU" sz="2000">
                <a:solidFill>
                  <a:srgbClr val="000000"/>
                </a:solidFill>
                <a:latin typeface="Georgia"/>
              </a:rPr>
              <a:t> sem választási kényszer, sem ellentmondás </a:t>
            </a:r>
            <a:r>
              <a:rPr b="1" i="1" lang="hu-HU" sz="2000">
                <a:solidFill>
                  <a:srgbClr val="000000"/>
                </a:solidFill>
                <a:latin typeface="Georgia"/>
              </a:rPr>
              <a:t>a gazdasági és társadalmi haladás között</a:t>
            </a:r>
            <a:r>
              <a:rPr lang="hu-HU" sz="2000">
                <a:solidFill>
                  <a:srgbClr val="000000"/>
                </a:solidFill>
                <a:latin typeface="Georgia"/>
              </a:rPr>
              <a:t>;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000">
                <a:solidFill>
                  <a:srgbClr val="000000"/>
                </a:solidFill>
                <a:latin typeface="Georgia"/>
              </a:rPr>
              <a:t>A </a:t>
            </a:r>
            <a:r>
              <a:rPr b="1" i="1" lang="hu-HU" sz="2000">
                <a:solidFill>
                  <a:srgbClr val="000000"/>
                </a:solidFill>
                <a:latin typeface="Georgia"/>
              </a:rPr>
              <a:t>jóléti állam nem luxus, nem a gazdasági növekedés terméke, hanem termelési tényező</a:t>
            </a:r>
            <a:r>
              <a:rPr lang="hu-HU" sz="2000">
                <a:solidFill>
                  <a:srgbClr val="000000"/>
                </a:solidFill>
                <a:latin typeface="Georgia"/>
              </a:rPr>
              <a:t> </a:t>
            </a:r>
            <a:endParaRPr/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extShape 1"/>
          <p:cNvSpPr txBox="1"/>
          <p:nvPr/>
        </p:nvSpPr>
        <p:spPr>
          <a:xfrm>
            <a:off x="395640" y="0"/>
            <a:ext cx="8218800" cy="135396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1" i="1" lang="hu-HU" sz="2800">
                <a:solidFill>
                  <a:srgbClr val="7b9899"/>
                </a:solidFill>
                <a:latin typeface="Georgia"/>
              </a:rPr>
              <a:t>10. A teljes foglalkoztatás, mint elsődleges cél</a:t>
            </a:r>
            <a:r>
              <a:rPr lang="hu-HU" sz="2800">
                <a:solidFill>
                  <a:srgbClr val="7b9899"/>
                </a:solidFill>
                <a:latin typeface="Georgia"/>
              </a:rPr>
              <a:t> (munkaalapú társadalom)</a:t>
            </a:r>
            <a:endParaRPr/>
          </a:p>
        </p:txBody>
      </p:sp>
      <p:sp>
        <p:nvSpPr>
          <p:cNvPr id="289" name="TextShape 2"/>
          <p:cNvSpPr txBox="1"/>
          <p:nvPr/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>
              <a:lnSpc>
                <a:spcPct val="90000"/>
              </a:lnSpc>
              <a:buSzPct val="85000"/>
              <a:buFont charset="2" typeface="Wingdings 2"/>
              <a:buChar char=""/>
            </a:pPr>
            <a:r>
              <a:rPr lang="hu-HU" sz="2800">
                <a:solidFill>
                  <a:srgbClr val="000000"/>
                </a:solidFill>
                <a:latin typeface="Georgia"/>
              </a:rPr>
              <a:t>Az Európai Unióban ma már abban egyetértés van a tagállamok között, hogy a társadalmi stabilitás megteremtésének sarokköve a foglalkoztatás. </a:t>
            </a:r>
            <a:endParaRPr/>
          </a:p>
          <a:p>
            <a:pPr>
              <a:lnSpc>
                <a:spcPct val="90000"/>
              </a:lnSpc>
              <a:buSzPct val="85000"/>
              <a:buFont charset="2" typeface="Wingdings 2"/>
              <a:buChar char=""/>
            </a:pPr>
            <a:r>
              <a:rPr lang="hu-HU" sz="2800">
                <a:solidFill>
                  <a:srgbClr val="000000"/>
                </a:solidFill>
                <a:latin typeface="Georgia"/>
              </a:rPr>
              <a:t>Jelenleg az európai uniós tagállamok többségében a versenyképesség megteremtése a kulcsszó,</a:t>
            </a:r>
            <a:endParaRPr/>
          </a:p>
          <a:p>
            <a:pPr>
              <a:lnSpc>
                <a:spcPct val="90000"/>
              </a:lnSpc>
              <a:buSzPct val="85000"/>
              <a:buFont charset="2" typeface="Wingdings 2"/>
              <a:buChar char=""/>
            </a:pPr>
            <a:r>
              <a:rPr lang="hu-HU" sz="2800">
                <a:solidFill>
                  <a:srgbClr val="000000"/>
                </a:solidFill>
                <a:latin typeface="Georgia"/>
              </a:rPr>
              <a:t>Azonban, ha valóban szükség van szupernacionális szintű jóléti politikára, jelenleg számos akadályozó tényező megszüntetését igényli a tagállamok kormányaitól  </a:t>
            </a:r>
            <a:endParaRPr/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r">
              <a:lnSpc>
                <a:spcPct val="100000"/>
              </a:lnSpc>
            </a:pPr>
            <a:r>
              <a:rPr lang="hu-HU" sz="2800">
                <a:solidFill>
                  <a:srgbClr val="7b9899"/>
                </a:solidFill>
                <a:latin typeface="Arial Unicode MS"/>
                <a:ea typeface="Arial Unicode MS"/>
              </a:rPr>
              <a:t>HÍD SZEREPBEN A VIDÉKFEJLESZTÉS </a:t>
            </a:r>
            <a:endParaRPr/>
          </a:p>
        </p:txBody>
      </p:sp>
      <p:pic>
        <p:nvPicPr>
          <p:cNvPr descr="" id="291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395640" y="1377360"/>
            <a:ext cx="8280720" cy="5003640"/>
          </a:xfrm>
          <a:prstGeom prst="rect">
            <a:avLst/>
          </a:prstGeom>
        </p:spPr>
      </p:pic>
      <p:pic>
        <p:nvPicPr>
          <p:cNvPr descr="" id="292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116640"/>
            <a:ext cx="1367640" cy="1260360"/>
          </a:xfrm>
          <a:prstGeom prst="rect">
            <a:avLst/>
          </a:prstGeom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TextShape 1"/>
          <p:cNvSpPr txBox="1"/>
          <p:nvPr/>
        </p:nvSpPr>
        <p:spPr>
          <a:xfrm>
            <a:off x="301680" y="228600"/>
            <a:ext cx="8534160" cy="896400"/>
          </a:xfrm>
          <a:prstGeom prst="rect">
            <a:avLst/>
          </a:prstGeom>
        </p:spPr>
        <p:txBody>
          <a:bodyPr anchor="b"/>
          <a:p>
            <a:pPr>
              <a:lnSpc>
                <a:spcPct val="100000"/>
              </a:lnSpc>
            </a:pPr>
            <a:r>
              <a:rPr b="1" lang="hu-HU" sz="2000">
                <a:solidFill>
                  <a:srgbClr val="a6a6a6"/>
                </a:solidFill>
                <a:latin typeface="Georgia"/>
              </a:rPr>
              <a:t>1. Humán közszolgáltatások és a vidékfejlesztés</a:t>
            </a:r>
            <a:r>
              <a:rPr b="1" lang="hu-HU" sz="2000">
                <a:solidFill>
                  <a:srgbClr val="a6a6a6"/>
                </a:solidFill>
                <a:latin typeface="Georgia"/>
              </a:rPr>
              <a:t>
</a:t>
            </a:r>
            <a:r>
              <a:rPr b="1" lang="hu-HU" sz="2000">
                <a:solidFill>
                  <a:srgbClr val="a6a6a6"/>
                </a:solidFill>
                <a:latin typeface="Georgia"/>
              </a:rPr>
              <a:t>2. Kapcsolódás a szolidaritáson  és az ágazatok közötti együttműködésen alapuló Európai Szociális Modellhez</a:t>
            </a:r>
            <a:endParaRPr/>
          </a:p>
        </p:txBody>
      </p:sp>
      <p:sp>
        <p:nvSpPr>
          <p:cNvPr id="272" name="TextShape 2"/>
          <p:cNvSpPr txBox="1"/>
          <p:nvPr/>
        </p:nvSpPr>
        <p:spPr>
          <a:xfrm>
            <a:off x="301680" y="1527120"/>
            <a:ext cx="8503920" cy="4571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Georgia"/>
              </a:rPr>
              <a:t>Közösség vagy egyén? miként találjuk meg az egyensúlyt a közösségek és a kapitalizmus (gazdasági mozgató-erők) kiemelt célcsoportja, az egyén, az individuum között?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Georgia"/>
              </a:rPr>
              <a:t>Czettler Jenő (1879-1953) jászárokszállási származású, a 1920-40-es évek jeles társadalompolitikusa: vidéket érintő mozgalmak, mezőgazdasági célú szociálpolitikai programok (mai szóval közfoglalkoztatás) szociális munka: foglakoztatás (cselekvés) – centrikus megközelítés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Georgia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3. Prevenciós habitus, a jóléti állam árának kérdése</a:t>
            </a:r>
            <a:endParaRPr/>
          </a:p>
        </p:txBody>
      </p:sp>
      <p:sp>
        <p:nvSpPr>
          <p:cNvPr id="274" name="TextShape 2"/>
          <p:cNvSpPr txBox="1"/>
          <p:nvPr/>
        </p:nvSpPr>
        <p:spPr>
          <a:xfrm>
            <a:off x="301680" y="1527120"/>
            <a:ext cx="8503920" cy="4571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Arial"/>
              </a:rPr>
              <a:t>A közszolgáltatások modernizációja szempontjából meghatározó fontosságú elvárás, hogy (költség)hatékonyan működjenek, főként a leszakadó, minden tekintetben forráshiányos térségekben. </a:t>
            </a:r>
            <a:endParaRPr/>
          </a:p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Arial"/>
              </a:rPr>
              <a:t>A szolgáltatást igénybevevők megelégedettségével párhuzamosan, az érintett intézményeknek, szervezeteknek a kapacitásbővítés érdekében is partnerségi hálózatban kell együttműködniük. Így nemcsak a forrás, hanem a tudások is összeadódhatnak.</a:t>
            </a:r>
            <a:endParaRPr/>
          </a:p>
          <a:p>
            <a:pPr>
              <a:lnSpc>
                <a:spcPct val="100000"/>
              </a:lnSpc>
            </a:pPr>
            <a:r>
              <a:rPr lang="hu-HU" sz="2700">
                <a:solidFill>
                  <a:srgbClr val="000000"/>
                </a:solidFill>
                <a:latin typeface="Arial"/>
              </a:rPr>
              <a:t>Fenntartható gazdasági vállalkozásokkal való együttműködés (szociális gazdaság kiépítése).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4. Alföld-életérzés</a:t>
            </a:r>
            <a:endParaRPr/>
          </a:p>
        </p:txBody>
      </p:sp>
      <p:sp>
        <p:nvSpPr>
          <p:cNvPr id="276" name="TextShape 2"/>
          <p:cNvSpPr txBox="1"/>
          <p:nvPr/>
        </p:nvSpPr>
        <p:spPr>
          <a:xfrm>
            <a:off x="609480" y="1752480"/>
            <a:ext cx="7772040" cy="4114440"/>
          </a:xfrm>
          <a:prstGeom prst="rect">
            <a:avLst/>
          </a:prstGeom>
        </p:spPr>
        <p:txBody>
          <a:bodyPr/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A vidékfejlesztés tere ahhoz a földrajzi térséghez (zömmel az Alföldhöz) tartozik, amelyhez az elmaradottság kép erősen hozzátapadt és a régióban általános életérzéssé vált.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A diplomás szociális, vagy legalább felsőfokú végzettséggel bíró szakemberek a kistelepüléseken hiányoznak a leginkább, amely nagymértékben rontja e települések integrációját, forrásokhoz való jutását és növeli a helyi lakosság megfelelő szolgáltatáshoz jutásának egyenlőtlenségét.</a:t>
            </a:r>
            <a:endParaRPr/>
          </a:p>
          <a:p>
            <a:pPr algn="just">
              <a:lnSpc>
                <a:spcPct val="90000"/>
              </a:lnSpc>
            </a:pPr>
            <a:endParaRPr/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c5d1d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TextShape 1"/>
          <p:cNvSpPr txBox="1"/>
          <p:nvPr/>
        </p:nvSpPr>
        <p:spPr>
          <a:xfrm>
            <a:off x="301680" y="22860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hu-HU" sz="3300">
                <a:solidFill>
                  <a:srgbClr val="7b9899"/>
                </a:solidFill>
                <a:latin typeface="Georgia"/>
              </a:rPr>
              <a:t>5. Szaktudományos kapcsolódás</a:t>
            </a:r>
            <a:endParaRPr/>
          </a:p>
        </p:txBody>
      </p:sp>
      <p:sp>
        <p:nvSpPr>
          <p:cNvPr id="278" name="TextShape 2"/>
          <p:cNvSpPr txBox="1"/>
          <p:nvPr/>
        </p:nvSpPr>
        <p:spPr>
          <a:xfrm>
            <a:off x="301680" y="1527120"/>
            <a:ext cx="8503560" cy="4571640"/>
          </a:xfrm>
          <a:prstGeom prst="rect">
            <a:avLst/>
          </a:prstGeom>
        </p:spPr>
        <p:txBody>
          <a:bodyPr/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A Cork–i Európai Vidékfejlesztési Konferencia: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- az elvándorlás megelőzése, 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- a szegénység elleni küzdelem, 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- a munkahelyteremtés serkentése, 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- az esélyegyenlőség kialakítása, </a:t>
            </a:r>
            <a:endParaRPr/>
          </a:p>
          <a:p>
            <a:pPr algn="just">
              <a:lnSpc>
                <a:spcPct val="90000"/>
              </a:lnSpc>
            </a:pPr>
            <a:r>
              <a:rPr lang="hu-HU" sz="2800">
                <a:solidFill>
                  <a:srgbClr val="000000"/>
                </a:solidFill>
                <a:latin typeface="Georgia"/>
              </a:rPr>
              <a:t>- valamint megfelelni a mind magasabb minőségi igényeknek az egészség, a biztonság, a személyiség fejlődése, a pihenés és jólét a vidéki térben.</a:t>
            </a:r>
            <a:endParaRPr/>
          </a:p>
          <a:p>
            <a:pPr algn="just">
              <a:lnSpc>
                <a:spcPct val="90000"/>
              </a:lnSpc>
            </a:pPr>
            <a:endParaRPr/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" id="279" name="Picture 2"/>
          <p:cNvPicPr/>
          <p:nvPr/>
        </p:nvPicPr>
        <p:blipFill>
          <a:blip r:embed="rId1"/>
          <a:stretch>
            <a:fillRect/>
          </a:stretch>
        </p:blipFill>
        <p:spPr>
          <a:xfrm>
            <a:off x="223920" y="115920"/>
            <a:ext cx="8919720" cy="6337080"/>
          </a:xfrm>
          <a:prstGeom prst="rect">
            <a:avLst/>
          </a:prstGeom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324000" y="404640"/>
            <a:ext cx="8534160" cy="7585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b="1" lang="hu-HU" sz="2000">
                <a:solidFill>
                  <a:srgbClr val="7b9899"/>
                </a:solidFill>
                <a:latin typeface="Georgia"/>
              </a:rPr>
              <a:t>6. Nemzetközi kitekintés: a szociális munka képzések az egészség, - közösség és vidék-és gazdaságfejlesztéssel foglalkozó oktatási intézményi profilokhoz tartoznak</a:t>
            </a:r>
            <a:endParaRPr/>
          </a:p>
        </p:txBody>
      </p:sp>
      <p:sp>
        <p:nvSpPr>
          <p:cNvPr id="281" name="TextShape 2"/>
          <p:cNvSpPr txBox="1"/>
          <p:nvPr/>
        </p:nvSpPr>
        <p:spPr>
          <a:xfrm>
            <a:off x="301680" y="1527120"/>
            <a:ext cx="8503920" cy="4571640"/>
          </a:xfrm>
          <a:prstGeom prst="rect">
            <a:avLst/>
          </a:prstGeom>
        </p:spPr>
        <p:txBody>
          <a:bodyPr/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in Social Work, with Specialization in Rural Development – India, TATA Institut of Social Sciences 1936-tól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Implications for Social Work Practice / Rural Development in South Africa (1996)</a:t>
            </a:r>
            <a:endParaRPr/>
          </a:p>
          <a:p>
            <a:pPr>
              <a:lnSpc>
                <a:spcPct val="100000"/>
              </a:lnSpc>
              <a:buSzPct val="85000"/>
              <a:buFont charset="2" typeface="Wingdings 2"/>
              <a:buChar char=""/>
            </a:pPr>
            <a:r>
              <a:rPr lang="hu-HU" sz="2700">
                <a:solidFill>
                  <a:srgbClr val="000000"/>
                </a:solidFill>
                <a:latin typeface="Georgia"/>
              </a:rPr>
              <a:t>Az urbanizáció és a vidékről való elvándorlás milyen hatással lehet a vidéki területeken folyó szociális munkára? /Migration to Urbanisation: Rural Social Work and the Prevention of Slum Growth – Frankfurt – Karsten Wottgen/</a:t>
            </a:r>
            <a:endParaRPr/>
          </a:p>
          <a:p>
            <a:pPr>
              <a:lnSpc>
                <a:spcPct val="100000"/>
              </a:lnSpc>
            </a:pPr>
            <a:r>
              <a:rPr lang="hu-HU" sz="2400">
                <a:solidFill>
                  <a:srgbClr val="000000"/>
                </a:solidFill>
                <a:latin typeface="Georgia"/>
              </a:rPr>
              <a:t>Közös hívószavak: közösség, fejlesztés, vidék, gazdaság, közös akarat képzése, áramlás, vezetés, demokratikus, döntés, kohézió</a:t>
            </a:r>
            <a:endParaRPr/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TextShape 1"/>
          <p:cNvSpPr txBox="1"/>
          <p:nvPr/>
        </p:nvSpPr>
        <p:spPr>
          <a:xfrm>
            <a:off x="457200" y="333360"/>
            <a:ext cx="7714800" cy="1079280"/>
          </a:xfrm>
          <a:prstGeom prst="rect">
            <a:avLst/>
          </a:prstGeom>
        </p:spPr>
        <p:txBody>
          <a:bodyPr anchor="b"/>
          <a:p>
            <a:pPr>
              <a:lnSpc>
                <a:spcPct val="115000"/>
              </a:lnSpc>
            </a:pPr>
            <a:r>
              <a:rPr lang="hu-HU" sz="2400">
                <a:solidFill>
                  <a:srgbClr val="7b9899"/>
                </a:solidFill>
                <a:latin typeface="Times New Roman"/>
                <a:ea typeface="Calibri"/>
              </a:rPr>
              <a:t>7. Szakmai tevékenységéhez a következő tudásokra mennyire volt/lesz szüksége az alábbi időszak(ok)ban? </a:t>
            </a:r>
            <a:r>
              <a:rPr lang="hu-HU" sz="2000">
                <a:solidFill>
                  <a:srgbClr val="7b9899"/>
                </a:solidFill>
                <a:latin typeface="Times New Roman"/>
                <a:ea typeface="Calibri"/>
              </a:rPr>
              <a:t>(átlagok, 0: legkevésbé sem, 100: főként) N=143 fő</a:t>
            </a:r>
            <a:endParaRPr/>
          </a:p>
        </p:txBody>
      </p:sp>
      <p:pic>
        <p:nvPicPr>
          <p:cNvPr descr="" id="283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533520" y="1333440"/>
            <a:ext cx="8064360" cy="4965840"/>
          </a:xfrm>
          <a:prstGeom prst="rect">
            <a:avLst/>
          </a:prstGeom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TextShape 1"/>
          <p:cNvSpPr txBox="1"/>
          <p:nvPr/>
        </p:nvSpPr>
        <p:spPr>
          <a:xfrm>
            <a:off x="179280" y="-9360"/>
            <a:ext cx="8445240" cy="1628280"/>
          </a:xfrm>
          <a:prstGeom prst="rect">
            <a:avLst/>
          </a:prstGeom>
        </p:spPr>
        <p:txBody>
          <a:bodyPr anchor="b"/>
          <a:p>
            <a:pPr algn="just">
              <a:lnSpc>
                <a:spcPct val="115000"/>
              </a:lnSpc>
            </a:pPr>
            <a:r>
              <a:rPr b="1" lang="hu-HU" sz="2200">
                <a:solidFill>
                  <a:srgbClr val="7b9899"/>
                </a:solidFill>
                <a:latin typeface="Times New Roman"/>
                <a:ea typeface="Calibri"/>
              </a:rPr>
              <a:t>8. Ö</a:t>
            </a:r>
            <a:r>
              <a:rPr b="1" lang="hu-HU">
                <a:solidFill>
                  <a:srgbClr val="7b9899"/>
                </a:solidFill>
                <a:latin typeface="Times New Roman"/>
                <a:ea typeface="Calibri"/>
              </a:rPr>
              <a:t>n szerint milyen tudástípusokból, ismeretekből áll egy ,,ideális” képzés, amely a vidéki térségekben a vidékfejlesztés és a szociális segítés kérdéseire reflektál?</a:t>
            </a:r>
            <a:r>
              <a:rPr b="1" lang="hu-HU">
                <a:solidFill>
                  <a:srgbClr val="7b9899"/>
                </a:solidFill>
                <a:latin typeface="Times New Roman"/>
                <a:ea typeface="Calibri"/>
              </a:rPr>
              <a:t>
</a:t>
            </a:r>
            <a:r>
              <a:rPr b="1" lang="hu-HU">
                <a:solidFill>
                  <a:srgbClr val="7b9899"/>
                </a:solidFill>
                <a:latin typeface="Times New Roman"/>
                <a:ea typeface="Calibri"/>
              </a:rPr>
              <a:t> (átlagok, 0: legkevésbé sem, 100: főként)</a:t>
            </a:r>
            <a:r>
              <a:rPr b="1" lang="hu-HU">
                <a:solidFill>
                  <a:srgbClr val="7b9899"/>
                </a:solidFill>
                <a:latin typeface="Georgia"/>
                <a:ea typeface="Calibri"/>
              </a:rPr>
              <a:t>
</a:t>
            </a:r>
            <a:endParaRPr/>
          </a:p>
        </p:txBody>
      </p:sp>
      <p:pic>
        <p:nvPicPr>
          <p:cNvPr descr="" id="285" name=""/>
          <p:cNvPicPr/>
          <p:nvPr/>
        </p:nvPicPr>
        <p:blipFill>
          <a:blip r:embed="rId1"/>
          <a:stretch>
            <a:fillRect/>
          </a:stretch>
        </p:blipFill>
        <p:spPr>
          <a:xfrm>
            <a:off x="457200" y="1473120"/>
            <a:ext cx="8280360" cy="502920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